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 uri="GoogleSlidesCustomDataVersion2">
      <go:slidesCustomData xmlns:go="http://customooxmlschemas.google.com/" r:id="rId28" roundtripDataSignature="AMtx7mhAVYmMejHoYFUtwib3QbKp0gh7w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customschemas.google.com/relationships/presentationmetadata" Target="metadata"/><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t>Padrinho entregou a sua lanterna e espingarda para Bento ficar de vigia aquela noite. Às quatro da manhã, o padrinho acordou as crianças, e eles lavaram o rosto e escovaram os dentes na cascata, antes de tomarem café. Após desmontarem as barracas e encilharem os cavalos, continuaram a subir.</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 name="Google Shape;149;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1effd1bb441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1effd1bb441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pt-BR">
                <a:solidFill>
                  <a:schemeClr val="dk1"/>
                </a:solidFill>
              </a:rPr>
              <a:t>Dentro do buraco escuro, uma criatura com menos de um metro de altura, barba que alcançava a cintura, chapéu pontiagudo e roupas antigas, surgiu na frente das crianças. </a:t>
            </a:r>
            <a:r>
              <a:rPr b="1" lang="pt-BR">
                <a:solidFill>
                  <a:schemeClr val="dk1"/>
                </a:solidFill>
              </a:rPr>
              <a:t>(O QUE SERIA ESSA CRIATURA?) </a:t>
            </a:r>
            <a:r>
              <a:rPr lang="pt-BR">
                <a:solidFill>
                  <a:schemeClr val="dk1"/>
                </a:solidFill>
              </a:rPr>
              <a:t>O ser humano em miniatura tinha um olhar bondoso. Quando Lúcia o questionou, ele disse que era um anão. Ele ficou bastante interessado nos cachorrinhos Pingo e Pipoca, e afirmou que os moradores daquela caverna já tiveram cachorros, mas morreram há muito tempo. Ele disse que vivia ali com mais mil anões. O pequeno conduziu as crianças para o interior da caverna.</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 name="Google Shape;16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6" name="Google Shape;17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120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 name="Google Shape;185;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t>O anão sentinela conduziu as crianças pelas ruas da caverna, e eles perceberam que o chão era ladrilhado de um material escorregadio e brilhante, que desconfiaram ser ouro. Os primos perceberam que havia várias casas talhadas nas rochas. As pequenas criaturas bisbilhotavam de suas janelas ao ver as crianças passarem. Perto dos anões, as crianças pareciam gigantes...</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5" name="Google Shape;195;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t>As crianças foram conduzidas pelo anão até o salão real, onde o príncipe dos anões se encontrava. O monarca recepcionou as crianças e contou a história de seu povo para elas. Disse que os anões vieram com os portugueses, no tempo de 'Mem de Sá', como integrantes de uma companhia de teatro, que veio alegrar o povo daquele tempo. No entanto, houve uma guerra entre os portugueses e os índios tamoios pelo Rio de Janeiro, e os anões fugiram com medo dessa contenda. Durante a fuga, eles foram perseguidos pelos índios até a Serra da Mantiqueira, onde cavaram buracos para se esconder; encontrando sem querer a caverna dentro da montanha, abarrotada de ouro e pedras preciosas.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6" name="Google Shape;206;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solidFill>
                  <a:schemeClr val="dk1"/>
                </a:solidFill>
              </a:rPr>
              <a:t>O anão rei contou que a </a:t>
            </a:r>
            <a:r>
              <a:rPr b="1" lang="pt-BR">
                <a:solidFill>
                  <a:schemeClr val="dk1"/>
                </a:solidFill>
              </a:rPr>
              <a:t>luz azul </a:t>
            </a:r>
            <a:r>
              <a:rPr lang="pt-BR">
                <a:solidFill>
                  <a:schemeClr val="dk1"/>
                </a:solidFill>
              </a:rPr>
              <a:t>era um experimento com diamantes de um cientista anão maluco, que tentava mandar uma mensagem para atrair os moradores da lua.</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3" name="Google Shape;213;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t>O rei decretou que as crianças seriam prisioneiras na caverna até que ele decidisse o que fazer com elas. Quico e Oscar protestaram, argumentando que os adultos estariam aflitos procurando por eles. A princesa foi informada dos visitantes e surgiu até o salão real, chegando no exato momento em que o príncipe anão dava o seu decreto real 👑 . A princesa, então, em um gesto de bondade, ofereceu a sua casa como hospedagem.</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 name="Google Shape;225;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solidFill>
                  <a:schemeClr val="dk1"/>
                </a:solidFill>
              </a:rPr>
              <a:t>Na casa da princesa, ela disse que o som de passos que Eduardo ouviu na madrugada foi um anão, Julião, sentinela e responsável pela segurança dos anões, que fora designado para investigar os intrusos. Ele havia atravessado uma porta secreta até o acampamento do padrinho. (imagem do anão espionando as barracas escondido atrás de uma árvore). Contou também que o sino era o anúncio do noivado dela com o príncipe dos anões.</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5" name="Google Shape;23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t>Em seguida, as crianças conheceram a cidade dos anões. Eles entraram em um edifício onde os anões cultivavam mel, a única fonte de açúcar deles. As abelhas eram mansas e circulavam entre os anões sem os picar</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p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 name="Google Shape;6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rPr lang="pt-BR"/>
              <a:t>Eles s</a:t>
            </a:r>
            <a:r>
              <a:rPr lang="pt-BR"/>
              <a:t>ubiram a montanha a tarde inteira, sempre seguindo o curso do rio. No final da tarde, estavam cansados e precisando de um banho. Padrinho encontrou uma parte onde o riozinho formava um pequeno lago. As crianças foram tomar banho, pois haviam levado sabonete e toalha.</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3" name="Google Shape;24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solidFill>
                  <a:schemeClr val="dk1"/>
                </a:solidFill>
              </a:rPr>
              <a:t>E logo depois</a:t>
            </a:r>
            <a:r>
              <a:rPr lang="pt-BR">
                <a:solidFill>
                  <a:schemeClr val="dk1"/>
                </a:solidFill>
              </a:rPr>
              <a:t> foram visitar o edifício onde aranhas teciam tecidos para os anões fazerem as suas roupas, sapatos.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0" name="Google Shape;250;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pt-BR">
                <a:solidFill>
                  <a:schemeClr val="dk1"/>
                </a:solidFill>
              </a:rPr>
              <a:t>Visitaram, por fim, o local onde os anões criavam centenas de galinhas, que eram alimentadas por minhocas, bichinhos da terra e verduras; conheceram também a capela dos anões.</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7" name="Google Shape;257;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t>11- Enquanto Quico e Oscar fazem um tour pelo interior da montanha e conhecerem o estilo de vida dos anões, eles tentaram encontrar uma passagem secreta na montanha e fugir da caverna. Conseguirão as crianças escapar da caverna? Muitas horas se passaram, será que o padrinho já começou as buscas pela montanha encantada à procura dos afilhados?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 name="Google Shape;7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Clr>
                <a:schemeClr val="dk1"/>
              </a:buClr>
              <a:buSzPts val="1100"/>
              <a:buFont typeface="Arial"/>
              <a:buNone/>
            </a:pPr>
            <a:r>
              <a:rPr lang="pt-BR">
                <a:solidFill>
                  <a:schemeClr val="dk1"/>
                </a:solidFill>
              </a:rPr>
              <a:t> Padrinho determinou que Tomásio e Jeromão se revezassem na vigília. Tomásio sentou-se entre as duas barracas com uma mão segurando a espingarda e o cigarro na outra. Todos dormiram. Durante o sono, Vera sonhou que estava em um teatro e ouvia uma música bonita de sinos tocando. Acordou com um trovão e percebeu que a música continuava; beliscou a própria perna para verificar se estava dormindo. Não estava. Levantou-se para perguntar ao vigia se ele também estava ouvindo a música; ao erguer o cobertor, percebeu que Pipoca, o cachorrinho, estava dormindo nos seus pés. Quando pôs a mão no zíper da barraca...</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 name="Google Shape;9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solidFill>
                  <a:schemeClr val="dk1"/>
                </a:solidFill>
              </a:rPr>
              <a:t>Quando pôs a mão no zíper da barraca…ouviu outro trovão e uma forte chuva torrencial despejou na barraca. Ela voltou a dormir.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0" name="Google Shape;100;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pt-BR">
                <a:solidFill>
                  <a:schemeClr val="dk1"/>
                </a:solidFill>
              </a:rPr>
              <a:t>No outro dia, Tomásio disse que sonhara com uma música, pois havia dormido durante a vigília. Padrinho e os primos não acreditaram; deram risada, e chamaram a montanha que canta, ou encantada.</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2" name="Google Shape;11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t>A comitiva chegou até o alto da montanha. Lá de cima conseguiam ver todas as fazendas da região, e também o rio Paraíba circundando as matas como uma tirinha de fita. Padrinho instalou as barracas perto da nascente da cascata que haviam encontrado no primeiro patamar da montanha. Foram dormir.</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5" name="Google Shape;12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pt-BR">
                <a:solidFill>
                  <a:schemeClr val="dk1"/>
                </a:solidFill>
              </a:rPr>
              <a:t>No outro dia, bem cedinho, Vera, Lúcia e Cecília acordaram primeiro que todos e foram contemplar a vista, Quico e Oscar vieram em seguida.</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pt-BR">
                <a:solidFill>
                  <a:schemeClr val="dk1"/>
                </a:solidFill>
              </a:rPr>
              <a:t>Após um tempo sentados contemplando a paisagem, as crianças sentiram um tremor na terra, e quando deram conta, a enorme pedra do penhasco havia se virado, como a portinhola de uma caixa de correio, e eles caíram em um buraco escuro. </a:t>
            </a:r>
            <a:r>
              <a:rPr b="1" lang="pt-BR">
                <a:solidFill>
                  <a:schemeClr val="dk1"/>
                </a:solidFill>
              </a:rPr>
              <a:t>(O QUE TERIA NESSE BURACO?)</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f0a37f9122_1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f0a37f9122_1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31"/>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31"/>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7" name="Google Shape;47;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23"/>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5" name="Google Shape;15;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 name="Google Shape;18;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9" name="Google Shape;19;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25"/>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3" name="Google Shape;23;p25"/>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2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7" name="Google Shape;27;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27"/>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0" name="Google Shape;30;p27"/>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1" name="Google Shape;31;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28"/>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4" name="Google Shape;34;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2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29"/>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8" name="Google Shape;38;p29"/>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29"/>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0" name="Google Shape;40;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30"/>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3" name="Google Shape;43;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2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pt-B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mc:Choice Requires="p14">
      <p:transition spd="slow" p14:dur="1500">
        <p:push/>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 Id="rId4" Type="http://schemas.openxmlformats.org/officeDocument/2006/relationships/image" Target="../media/image6.jpg"/><Relationship Id="rId5" Type="http://schemas.openxmlformats.org/officeDocument/2006/relationships/image" Target="../media/image1.jpg"/><Relationship Id="rId6" Type="http://schemas.openxmlformats.org/officeDocument/2006/relationships/image" Target="../media/image18.jpg"/><Relationship Id="rId7" Type="http://schemas.openxmlformats.org/officeDocument/2006/relationships/image" Target="../media/image4.jpg"/><Relationship Id="rId8"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3.jpg"/><Relationship Id="rId4" Type="http://schemas.openxmlformats.org/officeDocument/2006/relationships/image" Target="../media/image33.jpg"/><Relationship Id="rId5" Type="http://schemas.openxmlformats.org/officeDocument/2006/relationships/image" Target="../media/image2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5.jpg"/><Relationship Id="rId4" Type="http://schemas.openxmlformats.org/officeDocument/2006/relationships/image" Target="../media/image6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9.jpg"/><Relationship Id="rId4" Type="http://schemas.openxmlformats.org/officeDocument/2006/relationships/image" Target="../media/image5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2.jpg"/><Relationship Id="rId4" Type="http://schemas.openxmlformats.org/officeDocument/2006/relationships/image" Target="../media/image7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1.jpg"/><Relationship Id="rId4" Type="http://schemas.openxmlformats.org/officeDocument/2006/relationships/image" Target="../media/image30.jpg"/><Relationship Id="rId5" Type="http://schemas.openxmlformats.org/officeDocument/2006/relationships/image" Target="../media/image28.jpg"/><Relationship Id="rId6" Type="http://schemas.openxmlformats.org/officeDocument/2006/relationships/image" Target="../media/image29.jpg"/><Relationship Id="rId7" Type="http://schemas.openxmlformats.org/officeDocument/2006/relationships/image" Target="../media/image3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3.jpg"/><Relationship Id="rId4" Type="http://schemas.openxmlformats.org/officeDocument/2006/relationships/image" Target="../media/image39.jpg"/><Relationship Id="rId5" Type="http://schemas.openxmlformats.org/officeDocument/2006/relationships/image" Target="../media/image44.jpg"/><Relationship Id="rId6" Type="http://schemas.openxmlformats.org/officeDocument/2006/relationships/image" Target="../media/image37.jpg"/><Relationship Id="rId7" Type="http://schemas.openxmlformats.org/officeDocument/2006/relationships/image" Target="../media/image5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1.jpg"/><Relationship Id="rId4" Type="http://schemas.openxmlformats.org/officeDocument/2006/relationships/image" Target="../media/image4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6.jpg"/><Relationship Id="rId4" Type="http://schemas.openxmlformats.org/officeDocument/2006/relationships/image" Target="../media/image31.jpg"/><Relationship Id="rId5" Type="http://schemas.openxmlformats.org/officeDocument/2006/relationships/image" Target="../media/image28.jpg"/><Relationship Id="rId6" Type="http://schemas.openxmlformats.org/officeDocument/2006/relationships/image" Target="../media/image63.jpg"/><Relationship Id="rId7" Type="http://schemas.openxmlformats.org/officeDocument/2006/relationships/image" Target="../media/image6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7.jpg"/><Relationship Id="rId4" Type="http://schemas.openxmlformats.org/officeDocument/2006/relationships/image" Target="../media/image62.jpg"/><Relationship Id="rId5" Type="http://schemas.openxmlformats.org/officeDocument/2006/relationships/image" Target="../media/image6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8.jpg"/><Relationship Id="rId4" Type="http://schemas.openxmlformats.org/officeDocument/2006/relationships/image" Target="../media/image5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5.jpg"/><Relationship Id="rId4" Type="http://schemas.openxmlformats.org/officeDocument/2006/relationships/image" Target="../media/image5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0.jpg"/><Relationship Id="rId4" Type="http://schemas.openxmlformats.org/officeDocument/2006/relationships/image" Target="../media/image59.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1.jpg"/><Relationship Id="rId4" Type="http://schemas.openxmlformats.org/officeDocument/2006/relationships/image" Target="../media/image20.jpg"/><Relationship Id="rId5" Type="http://schemas.openxmlformats.org/officeDocument/2006/relationships/image" Target="../media/image8.jpg"/><Relationship Id="rId6" Type="http://schemas.openxmlformats.org/officeDocument/2006/relationships/image" Target="../media/image56.jpg"/><Relationship Id="rId7" Type="http://schemas.openxmlformats.org/officeDocument/2006/relationships/image" Target="../media/image57.jpg"/><Relationship Id="rId8" Type="http://schemas.openxmlformats.org/officeDocument/2006/relationships/image" Target="../media/image6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6.jpg"/><Relationship Id="rId4" Type="http://schemas.openxmlformats.org/officeDocument/2006/relationships/image" Target="../media/image17.jpg"/><Relationship Id="rId9" Type="http://schemas.openxmlformats.org/officeDocument/2006/relationships/image" Target="../media/image27.png"/><Relationship Id="rId5" Type="http://schemas.openxmlformats.org/officeDocument/2006/relationships/image" Target="../media/image5.jpg"/><Relationship Id="rId6" Type="http://schemas.openxmlformats.org/officeDocument/2006/relationships/image" Target="../media/image3.jpg"/><Relationship Id="rId7" Type="http://schemas.openxmlformats.org/officeDocument/2006/relationships/image" Target="../media/image14.jpg"/><Relationship Id="rId8"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image" Target="../media/image12.jpg"/><Relationship Id="rId5" Type="http://schemas.openxmlformats.org/officeDocument/2006/relationships/image" Target="../media/image17.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jpg"/><Relationship Id="rId4" Type="http://schemas.openxmlformats.org/officeDocument/2006/relationships/image" Target="../media/image20.jpg"/><Relationship Id="rId5" Type="http://schemas.openxmlformats.org/officeDocument/2006/relationships/image" Target="../media/image10.jpg"/><Relationship Id="rId6" Type="http://schemas.openxmlformats.org/officeDocument/2006/relationships/image" Target="../media/image4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2.jpg"/><Relationship Id="rId4" Type="http://schemas.openxmlformats.org/officeDocument/2006/relationships/image" Target="../media/image8.jpg"/><Relationship Id="rId5" Type="http://schemas.openxmlformats.org/officeDocument/2006/relationships/image" Target="../media/image7.jpg"/><Relationship Id="rId6" Type="http://schemas.openxmlformats.org/officeDocument/2006/relationships/image" Target="../media/image17.jpg"/><Relationship Id="rId7" Type="http://schemas.openxmlformats.org/officeDocument/2006/relationships/image" Target="../media/image2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3.jpg"/><Relationship Id="rId4" Type="http://schemas.openxmlformats.org/officeDocument/2006/relationships/image" Target="../media/image1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2.jpg"/><Relationship Id="rId4" Type="http://schemas.openxmlformats.org/officeDocument/2006/relationships/image" Target="../media/image6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4.jpg"/><Relationship Id="rId4" Type="http://schemas.openxmlformats.org/officeDocument/2006/relationships/image" Target="../media/image3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ph idx="1" type="subTitle"/>
          </p:nvPr>
        </p:nvSpPr>
        <p:spPr>
          <a:xfrm>
            <a:off x="25" y="0"/>
            <a:ext cx="9144000" cy="415500"/>
          </a:xfrm>
          <a:prstGeom prst="rect">
            <a:avLst/>
          </a:prstGeom>
          <a:solidFill>
            <a:srgbClr val="0B5394"/>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lang="pt-BR">
                <a:solidFill>
                  <a:srgbClr val="D9D9D9"/>
                </a:solidFill>
              </a:rPr>
              <a:t>NAQUELA NOITE, BENTO FICOU DE VIGIA</a:t>
            </a:r>
            <a:endParaRPr>
              <a:solidFill>
                <a:srgbClr val="D9D9D9"/>
              </a:solidFill>
            </a:endParaRPr>
          </a:p>
        </p:txBody>
      </p:sp>
      <p:pic>
        <p:nvPicPr>
          <p:cNvPr id="55" name="Google Shape;55;p1"/>
          <p:cNvPicPr preferRelativeResize="0"/>
          <p:nvPr/>
        </p:nvPicPr>
        <p:blipFill rotWithShape="1">
          <a:blip r:embed="rId3">
            <a:alphaModFix/>
          </a:blip>
          <a:srcRect b="0" l="0" r="0" t="1632"/>
          <a:stretch/>
        </p:blipFill>
        <p:spPr>
          <a:xfrm>
            <a:off x="0" y="415500"/>
            <a:ext cx="4728000" cy="4728000"/>
          </a:xfrm>
          <a:prstGeom prst="rect">
            <a:avLst/>
          </a:prstGeom>
          <a:noFill/>
          <a:ln cap="flat" cmpd="sng" w="19050">
            <a:solidFill>
              <a:schemeClr val="dk1"/>
            </a:solidFill>
            <a:prstDash val="solid"/>
            <a:round/>
            <a:headEnd len="sm" w="sm" type="none"/>
            <a:tailEnd len="sm" w="sm" type="none"/>
          </a:ln>
        </p:spPr>
      </p:pic>
      <p:pic>
        <p:nvPicPr>
          <p:cNvPr id="56" name="Google Shape;56;p1"/>
          <p:cNvPicPr preferRelativeResize="0"/>
          <p:nvPr/>
        </p:nvPicPr>
        <p:blipFill rotWithShape="1">
          <a:blip r:embed="rId4">
            <a:alphaModFix/>
          </a:blip>
          <a:srcRect b="0" l="0" r="0" t="0"/>
          <a:stretch/>
        </p:blipFill>
        <p:spPr>
          <a:xfrm>
            <a:off x="4728000" y="415500"/>
            <a:ext cx="2453051" cy="2453051"/>
          </a:xfrm>
          <a:prstGeom prst="rect">
            <a:avLst/>
          </a:prstGeom>
          <a:noFill/>
          <a:ln cap="flat" cmpd="sng" w="28575">
            <a:solidFill>
              <a:schemeClr val="dk1"/>
            </a:solidFill>
            <a:prstDash val="solid"/>
            <a:round/>
            <a:headEnd len="sm" w="sm" type="none"/>
            <a:tailEnd len="sm" w="sm" type="none"/>
          </a:ln>
        </p:spPr>
      </p:pic>
      <p:pic>
        <p:nvPicPr>
          <p:cNvPr id="57" name="Google Shape;57;p1"/>
          <p:cNvPicPr preferRelativeResize="0"/>
          <p:nvPr/>
        </p:nvPicPr>
        <p:blipFill rotWithShape="1">
          <a:blip r:embed="rId5">
            <a:alphaModFix/>
          </a:blip>
          <a:srcRect b="0" l="0" r="0" t="0"/>
          <a:stretch/>
        </p:blipFill>
        <p:spPr>
          <a:xfrm>
            <a:off x="6994950" y="415500"/>
            <a:ext cx="2156250" cy="2453051"/>
          </a:xfrm>
          <a:prstGeom prst="rect">
            <a:avLst/>
          </a:prstGeom>
          <a:noFill/>
          <a:ln cap="flat" cmpd="sng" w="28575">
            <a:solidFill>
              <a:schemeClr val="dk1"/>
            </a:solidFill>
            <a:prstDash val="solid"/>
            <a:round/>
            <a:headEnd len="sm" w="sm" type="none"/>
            <a:tailEnd len="sm" w="sm" type="none"/>
          </a:ln>
        </p:spPr>
      </p:pic>
      <p:pic>
        <p:nvPicPr>
          <p:cNvPr id="58" name="Google Shape;58;p1"/>
          <p:cNvPicPr preferRelativeResize="0"/>
          <p:nvPr/>
        </p:nvPicPr>
        <p:blipFill rotWithShape="1">
          <a:blip r:embed="rId6">
            <a:alphaModFix/>
          </a:blip>
          <a:srcRect b="0" l="0" r="0" t="0"/>
          <a:stretch/>
        </p:blipFill>
        <p:spPr>
          <a:xfrm>
            <a:off x="4728000" y="2823950"/>
            <a:ext cx="2266949" cy="2319549"/>
          </a:xfrm>
          <a:prstGeom prst="rect">
            <a:avLst/>
          </a:prstGeom>
          <a:noFill/>
          <a:ln cap="flat" cmpd="sng" w="28575">
            <a:solidFill>
              <a:schemeClr val="dk1"/>
            </a:solidFill>
            <a:prstDash val="solid"/>
            <a:round/>
            <a:headEnd len="sm" w="sm" type="none"/>
            <a:tailEnd len="sm" w="sm" type="none"/>
          </a:ln>
        </p:spPr>
      </p:pic>
      <p:pic>
        <p:nvPicPr>
          <p:cNvPr id="59" name="Google Shape;59;p1"/>
          <p:cNvPicPr preferRelativeResize="0"/>
          <p:nvPr/>
        </p:nvPicPr>
        <p:blipFill rotWithShape="1">
          <a:blip r:embed="rId7">
            <a:alphaModFix/>
          </a:blip>
          <a:srcRect b="0" l="0" r="0" t="0"/>
          <a:stretch/>
        </p:blipFill>
        <p:spPr>
          <a:xfrm>
            <a:off x="6994950" y="2857650"/>
            <a:ext cx="2156250" cy="2285850"/>
          </a:xfrm>
          <a:prstGeom prst="rect">
            <a:avLst/>
          </a:prstGeom>
          <a:noFill/>
          <a:ln cap="flat" cmpd="sng" w="28575">
            <a:solidFill>
              <a:schemeClr val="dk1"/>
            </a:solidFill>
            <a:prstDash val="solid"/>
            <a:round/>
            <a:headEnd len="sm" w="sm" type="none"/>
            <a:tailEnd len="sm" w="sm" type="none"/>
          </a:ln>
        </p:spPr>
      </p:pic>
      <p:pic>
        <p:nvPicPr>
          <p:cNvPr id="60" name="Google Shape;60;p1"/>
          <p:cNvPicPr preferRelativeResize="0"/>
          <p:nvPr/>
        </p:nvPicPr>
        <p:blipFill>
          <a:blip r:embed="rId8">
            <a:alphaModFix/>
          </a:blip>
          <a:stretch>
            <a:fillRect/>
          </a:stretch>
        </p:blipFill>
        <p:spPr>
          <a:xfrm>
            <a:off x="2477200" y="1136175"/>
            <a:ext cx="681825" cy="681825"/>
          </a:xfrm>
          <a:prstGeom prst="rect">
            <a:avLst/>
          </a:prstGeom>
          <a:noFill/>
          <a:ln>
            <a:noFill/>
          </a:ln>
        </p:spPr>
      </p:pic>
      <p:sp>
        <p:nvSpPr>
          <p:cNvPr id="61" name="Google Shape;61;p1"/>
          <p:cNvSpPr/>
          <p:nvPr/>
        </p:nvSpPr>
        <p:spPr>
          <a:xfrm>
            <a:off x="5970700" y="512450"/>
            <a:ext cx="556800" cy="470100"/>
          </a:xfrm>
          <a:prstGeom prst="wedgeRoundRectCallout">
            <a:avLst>
              <a:gd fmla="val -20833" name="adj1"/>
              <a:gd fmla="val 62500" name="adj2"/>
              <a:gd fmla="val 0" name="adj3"/>
            </a:avLst>
          </a:prstGeom>
          <a:solidFill>
            <a:srgbClr val="D0E0E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pt-BR" sz="700"/>
              <a:t>Que água gelada!</a:t>
            </a:r>
            <a:endParaRPr sz="700"/>
          </a:p>
        </p:txBody>
      </p:sp>
      <p:sp>
        <p:nvSpPr>
          <p:cNvPr id="62" name="Google Shape;62;p1"/>
          <p:cNvSpPr/>
          <p:nvPr/>
        </p:nvSpPr>
        <p:spPr>
          <a:xfrm>
            <a:off x="7439800" y="2874050"/>
            <a:ext cx="556800" cy="470100"/>
          </a:xfrm>
          <a:prstGeom prst="wedgeRoundRectCallout">
            <a:avLst>
              <a:gd fmla="val -20833" name="adj1"/>
              <a:gd fmla="val 62500" name="adj2"/>
              <a:gd fmla="val 0" name="adj3"/>
            </a:avLst>
          </a:prstGeom>
          <a:solidFill>
            <a:srgbClr val="D0E0E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pt-BR" sz="600"/>
              <a:t>SLK, Padrinho acorda muito cedo</a:t>
            </a:r>
            <a:endParaRPr sz="600"/>
          </a:p>
        </p:txBody>
      </p:sp>
      <p:sp>
        <p:nvSpPr>
          <p:cNvPr id="63" name="Google Shape;63;p1"/>
          <p:cNvSpPr/>
          <p:nvPr/>
        </p:nvSpPr>
        <p:spPr>
          <a:xfrm>
            <a:off x="7996600" y="1250950"/>
            <a:ext cx="491100" cy="415500"/>
          </a:xfrm>
          <a:prstGeom prst="wedgeRoundRectCallout">
            <a:avLst>
              <a:gd fmla="val -20833" name="adj1"/>
              <a:gd fmla="val 62500" name="adj2"/>
              <a:gd fmla="val 0" name="adj3"/>
            </a:avLst>
          </a:prstGeom>
          <a:solidFill>
            <a:srgbClr val="D9D2E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pt-BR" sz="600"/>
              <a:t>Todo mundo de pé!</a:t>
            </a:r>
            <a:endParaRPr sz="600"/>
          </a:p>
        </p:txBody>
      </p:sp>
      <p:sp>
        <p:nvSpPr>
          <p:cNvPr id="64" name="Google Shape;64;p1"/>
          <p:cNvSpPr/>
          <p:nvPr/>
        </p:nvSpPr>
        <p:spPr>
          <a:xfrm>
            <a:off x="5970700" y="3151650"/>
            <a:ext cx="619500" cy="470100"/>
          </a:xfrm>
          <a:prstGeom prst="wedgeRoundRectCallout">
            <a:avLst>
              <a:gd fmla="val -20833" name="adj1"/>
              <a:gd fmla="val 62500" name="adj2"/>
              <a:gd fmla="val 0" name="adj3"/>
            </a:avLst>
          </a:prstGeom>
          <a:solidFill>
            <a:srgbClr val="FCE5CD"/>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pt-BR" sz="600"/>
              <a:t>Tá dobrando errado, bastião!</a:t>
            </a:r>
            <a:endParaRPr sz="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9"/>
          <p:cNvSpPr txBox="1"/>
          <p:nvPr>
            <p:ph idx="1" type="subTitle"/>
          </p:nvPr>
        </p:nvSpPr>
        <p:spPr>
          <a:xfrm>
            <a:off x="25" y="0"/>
            <a:ext cx="9144000" cy="467700"/>
          </a:xfrm>
          <a:prstGeom prst="rect">
            <a:avLst/>
          </a:prstGeom>
          <a:solidFill>
            <a:srgbClr val="C9DAF8"/>
          </a:solid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688"/>
              <a:buNone/>
            </a:pPr>
            <a:r>
              <a:rPr b="1" lang="pt-BR" sz="1950"/>
              <a:t>Os quatro primos caíram em um túnel</a:t>
            </a:r>
            <a:endParaRPr b="1" sz="1950"/>
          </a:p>
        </p:txBody>
      </p:sp>
      <p:pic>
        <p:nvPicPr>
          <p:cNvPr id="152" name="Google Shape;152;p9"/>
          <p:cNvPicPr preferRelativeResize="0"/>
          <p:nvPr/>
        </p:nvPicPr>
        <p:blipFill rotWithShape="1">
          <a:blip r:embed="rId3">
            <a:alphaModFix/>
          </a:blip>
          <a:srcRect b="0" l="48493" r="0" t="0"/>
          <a:stretch/>
        </p:blipFill>
        <p:spPr>
          <a:xfrm>
            <a:off x="25" y="467700"/>
            <a:ext cx="2435251" cy="4675799"/>
          </a:xfrm>
          <a:prstGeom prst="rect">
            <a:avLst/>
          </a:prstGeom>
          <a:noFill/>
          <a:ln cap="flat" cmpd="sng" w="19050">
            <a:solidFill>
              <a:schemeClr val="dk2"/>
            </a:solidFill>
            <a:prstDash val="solid"/>
            <a:round/>
            <a:headEnd len="sm" w="sm" type="none"/>
            <a:tailEnd len="sm" w="sm" type="none"/>
          </a:ln>
        </p:spPr>
      </p:pic>
      <p:pic>
        <p:nvPicPr>
          <p:cNvPr id="153" name="Google Shape;153;p9"/>
          <p:cNvPicPr preferRelativeResize="0"/>
          <p:nvPr/>
        </p:nvPicPr>
        <p:blipFill rotWithShape="1">
          <a:blip r:embed="rId4">
            <a:alphaModFix/>
          </a:blip>
          <a:srcRect b="0" l="8772" r="8698" t="0"/>
          <a:stretch/>
        </p:blipFill>
        <p:spPr>
          <a:xfrm>
            <a:off x="2435275" y="467700"/>
            <a:ext cx="3901949" cy="4701901"/>
          </a:xfrm>
          <a:prstGeom prst="rect">
            <a:avLst/>
          </a:prstGeom>
          <a:noFill/>
          <a:ln cap="flat" cmpd="sng" w="19050">
            <a:solidFill>
              <a:schemeClr val="dk2"/>
            </a:solidFill>
            <a:prstDash val="solid"/>
            <a:round/>
            <a:headEnd len="sm" w="sm" type="none"/>
            <a:tailEnd len="sm" w="sm" type="none"/>
          </a:ln>
        </p:spPr>
      </p:pic>
      <p:pic>
        <p:nvPicPr>
          <p:cNvPr id="154" name="Google Shape;154;p9"/>
          <p:cNvPicPr preferRelativeResize="0"/>
          <p:nvPr/>
        </p:nvPicPr>
        <p:blipFill rotWithShape="1">
          <a:blip r:embed="rId5">
            <a:alphaModFix/>
          </a:blip>
          <a:srcRect b="0" l="22843" r="19675" t="0"/>
          <a:stretch/>
        </p:blipFill>
        <p:spPr>
          <a:xfrm>
            <a:off x="6337225" y="441600"/>
            <a:ext cx="2806774" cy="4754076"/>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g1effd1bb441_0_1"/>
          <p:cNvSpPr txBox="1"/>
          <p:nvPr>
            <p:ph idx="1" type="subTitle"/>
          </p:nvPr>
        </p:nvSpPr>
        <p:spPr>
          <a:xfrm>
            <a:off x="25" y="0"/>
            <a:ext cx="9144000" cy="415500"/>
          </a:xfrm>
          <a:prstGeom prst="rect">
            <a:avLst/>
          </a:prstGeom>
          <a:solidFill>
            <a:srgbClr val="1155CC"/>
          </a:solid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2800"/>
              <a:buNone/>
            </a:pPr>
            <a:r>
              <a:rPr lang="pt-BR" sz="1950">
                <a:solidFill>
                  <a:schemeClr val="lt1"/>
                </a:solidFill>
              </a:rPr>
              <a:t>Dentro do buraco surgiu uma criatura pequenina na frente deles</a:t>
            </a:r>
            <a:endParaRPr sz="1950">
              <a:solidFill>
                <a:schemeClr val="lt1"/>
              </a:solidFill>
            </a:endParaRPr>
          </a:p>
        </p:txBody>
      </p:sp>
      <p:pic>
        <p:nvPicPr>
          <p:cNvPr id="160" name="Google Shape;160;g1effd1bb441_0_1"/>
          <p:cNvPicPr preferRelativeResize="0"/>
          <p:nvPr/>
        </p:nvPicPr>
        <p:blipFill>
          <a:blip r:embed="rId3">
            <a:alphaModFix/>
          </a:blip>
          <a:stretch>
            <a:fillRect/>
          </a:stretch>
        </p:blipFill>
        <p:spPr>
          <a:xfrm flipH="1">
            <a:off x="4416025" y="415500"/>
            <a:ext cx="4728000" cy="4728000"/>
          </a:xfrm>
          <a:prstGeom prst="rect">
            <a:avLst/>
          </a:prstGeom>
          <a:noFill/>
          <a:ln>
            <a:noFill/>
          </a:ln>
        </p:spPr>
      </p:pic>
      <p:pic>
        <p:nvPicPr>
          <p:cNvPr id="161" name="Google Shape;161;g1effd1bb441_0_1"/>
          <p:cNvPicPr preferRelativeResize="0"/>
          <p:nvPr/>
        </p:nvPicPr>
        <p:blipFill>
          <a:blip r:embed="rId4">
            <a:alphaModFix/>
          </a:blip>
          <a:stretch>
            <a:fillRect/>
          </a:stretch>
        </p:blipFill>
        <p:spPr>
          <a:xfrm>
            <a:off x="25" y="415500"/>
            <a:ext cx="4416000" cy="4728000"/>
          </a:xfrm>
          <a:prstGeom prst="rect">
            <a:avLst/>
          </a:prstGeom>
          <a:noFill/>
          <a:ln>
            <a:noFill/>
          </a:ln>
        </p:spPr>
      </p:pic>
      <p:sp>
        <p:nvSpPr>
          <p:cNvPr id="162" name="Google Shape;162;g1effd1bb441_0_1"/>
          <p:cNvSpPr/>
          <p:nvPr/>
        </p:nvSpPr>
        <p:spPr>
          <a:xfrm>
            <a:off x="2179425" y="576300"/>
            <a:ext cx="1041900" cy="901200"/>
          </a:xfrm>
          <a:prstGeom prst="wedgeRoundRectCallout">
            <a:avLst>
              <a:gd fmla="val -20833" name="adj1"/>
              <a:gd fmla="val 62500"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pt-BR" sz="1200"/>
              <a:t>Quem é você e onde estamos?!</a:t>
            </a:r>
            <a:endParaRPr sz="1200"/>
          </a:p>
        </p:txBody>
      </p:sp>
      <p:sp>
        <p:nvSpPr>
          <p:cNvPr id="163" name="Google Shape;163;g1effd1bb441_0_1"/>
          <p:cNvSpPr/>
          <p:nvPr/>
        </p:nvSpPr>
        <p:spPr>
          <a:xfrm>
            <a:off x="5673250" y="500100"/>
            <a:ext cx="1330500" cy="1053600"/>
          </a:xfrm>
          <a:prstGeom prst="wedgeRoundRectCallout">
            <a:avLst>
              <a:gd fmla="val -20833" name="adj1"/>
              <a:gd fmla="val 62500"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pt-BR" sz="1200"/>
              <a:t>Eu é que te pergunto. Como conseguiram entrar aqui?</a:t>
            </a:r>
            <a:endParaRPr sz="1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1"/>
          <p:cNvSpPr txBox="1"/>
          <p:nvPr>
            <p:ph idx="1" type="subTitle"/>
          </p:nvPr>
        </p:nvSpPr>
        <p:spPr>
          <a:xfrm>
            <a:off x="25" y="0"/>
            <a:ext cx="9144000" cy="415500"/>
          </a:xfrm>
          <a:prstGeom prst="rect">
            <a:avLst/>
          </a:prstGeom>
          <a:solidFill>
            <a:srgbClr val="1C4587"/>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solidFill>
                  <a:srgbClr val="D9D9D9"/>
                </a:solidFill>
              </a:rPr>
              <a:t>O ANÃO CONDUZIU AS CRIANÇAS ATÉ O INTERIOR DA CAVERNA</a:t>
            </a:r>
            <a:endParaRPr b="1">
              <a:solidFill>
                <a:srgbClr val="D9D9D9"/>
              </a:solidFill>
            </a:endParaRPr>
          </a:p>
        </p:txBody>
      </p:sp>
      <p:pic>
        <p:nvPicPr>
          <p:cNvPr id="169" name="Google Shape;169;p11"/>
          <p:cNvPicPr preferRelativeResize="0"/>
          <p:nvPr/>
        </p:nvPicPr>
        <p:blipFill>
          <a:blip r:embed="rId3">
            <a:alphaModFix/>
          </a:blip>
          <a:stretch>
            <a:fillRect/>
          </a:stretch>
        </p:blipFill>
        <p:spPr>
          <a:xfrm>
            <a:off x="25" y="377650"/>
            <a:ext cx="4727974" cy="4765850"/>
          </a:xfrm>
          <a:prstGeom prst="rect">
            <a:avLst/>
          </a:prstGeom>
          <a:noFill/>
          <a:ln>
            <a:noFill/>
          </a:ln>
        </p:spPr>
      </p:pic>
      <p:sp>
        <p:nvSpPr>
          <p:cNvPr id="170" name="Google Shape;170;p11"/>
          <p:cNvSpPr txBox="1"/>
          <p:nvPr/>
        </p:nvSpPr>
        <p:spPr>
          <a:xfrm>
            <a:off x="178375" y="4498275"/>
            <a:ext cx="1456500" cy="523200"/>
          </a:xfrm>
          <a:prstGeom prst="rect">
            <a:avLst/>
          </a:prstGeom>
          <a:solidFill>
            <a:srgbClr val="9FC5E8"/>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pt-BR" sz="1100" u="none" cap="none" strike="noStrike">
                <a:solidFill>
                  <a:schemeClr val="dk1"/>
                </a:solidFill>
                <a:latin typeface="Arial"/>
                <a:ea typeface="Arial"/>
                <a:cs typeface="Arial"/>
                <a:sym typeface="Arial"/>
              </a:rPr>
              <a:t>O QUE TERÁ NESSA CAVERNA?</a:t>
            </a:r>
            <a:endParaRPr b="0" i="0" sz="1400" u="none" cap="none" strike="noStrike">
              <a:solidFill>
                <a:srgbClr val="000000"/>
              </a:solidFill>
              <a:latin typeface="Arial"/>
              <a:ea typeface="Arial"/>
              <a:cs typeface="Arial"/>
              <a:sym typeface="Arial"/>
            </a:endParaRPr>
          </a:p>
        </p:txBody>
      </p:sp>
      <p:pic>
        <p:nvPicPr>
          <p:cNvPr id="171" name="Google Shape;171;p11"/>
          <p:cNvPicPr preferRelativeResize="0"/>
          <p:nvPr/>
        </p:nvPicPr>
        <p:blipFill>
          <a:blip r:embed="rId4">
            <a:alphaModFix/>
          </a:blip>
          <a:stretch>
            <a:fillRect/>
          </a:stretch>
        </p:blipFill>
        <p:spPr>
          <a:xfrm>
            <a:off x="4727975" y="377650"/>
            <a:ext cx="4416051" cy="4765850"/>
          </a:xfrm>
          <a:prstGeom prst="rect">
            <a:avLst/>
          </a:prstGeom>
          <a:noFill/>
          <a:ln>
            <a:noFill/>
          </a:ln>
        </p:spPr>
      </p:pic>
      <p:sp>
        <p:nvSpPr>
          <p:cNvPr id="172" name="Google Shape;172;p11"/>
          <p:cNvSpPr/>
          <p:nvPr/>
        </p:nvSpPr>
        <p:spPr>
          <a:xfrm>
            <a:off x="5842200" y="557525"/>
            <a:ext cx="1321200" cy="930600"/>
          </a:xfrm>
          <a:prstGeom prst="wedgeRoundRectCallout">
            <a:avLst>
              <a:gd fmla="val -20833" name="adj1"/>
              <a:gd fmla="val 62500"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pt-BR" sz="1200"/>
              <a:t>Sigam-me, eu os levarei até o meu soberano!!</a:t>
            </a:r>
            <a:endParaRPr sz="1200"/>
          </a:p>
        </p:txBody>
      </p:sp>
      <p:sp>
        <p:nvSpPr>
          <p:cNvPr id="173" name="Google Shape;173;p11"/>
          <p:cNvSpPr/>
          <p:nvPr/>
        </p:nvSpPr>
        <p:spPr>
          <a:xfrm>
            <a:off x="2596900" y="1186400"/>
            <a:ext cx="915300" cy="707700"/>
          </a:xfrm>
          <a:prstGeom prst="wedgeRoundRectCallout">
            <a:avLst>
              <a:gd fmla="val -20833" name="adj1"/>
              <a:gd fmla="val 62500"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pt-BR" sz="2900"/>
              <a:t>😱</a:t>
            </a:r>
            <a:endParaRPr sz="29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0"/>
          <p:cNvSpPr txBox="1"/>
          <p:nvPr>
            <p:ph idx="1" type="subTitle"/>
          </p:nvPr>
        </p:nvSpPr>
        <p:spPr>
          <a:xfrm>
            <a:off x="25" y="0"/>
            <a:ext cx="9144000" cy="415500"/>
          </a:xfrm>
          <a:prstGeom prst="rect">
            <a:avLst/>
          </a:prstGeom>
          <a:solidFill>
            <a:srgbClr val="1155CC"/>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solidFill>
                  <a:schemeClr val="lt1"/>
                </a:solidFill>
              </a:rPr>
              <a:t>O não levou as crianças até o interior da caverna</a:t>
            </a:r>
            <a:endParaRPr b="1">
              <a:solidFill>
                <a:schemeClr val="lt1"/>
              </a:solidFill>
            </a:endParaRPr>
          </a:p>
        </p:txBody>
      </p:sp>
      <p:pic>
        <p:nvPicPr>
          <p:cNvPr id="179" name="Google Shape;179;p10"/>
          <p:cNvPicPr preferRelativeResize="0"/>
          <p:nvPr/>
        </p:nvPicPr>
        <p:blipFill>
          <a:blip r:embed="rId3">
            <a:alphaModFix/>
          </a:blip>
          <a:stretch>
            <a:fillRect/>
          </a:stretch>
        </p:blipFill>
        <p:spPr>
          <a:xfrm>
            <a:off x="4416025" y="415500"/>
            <a:ext cx="4728000" cy="4810324"/>
          </a:xfrm>
          <a:prstGeom prst="rect">
            <a:avLst/>
          </a:prstGeom>
          <a:noFill/>
          <a:ln>
            <a:noFill/>
          </a:ln>
        </p:spPr>
      </p:pic>
      <p:pic>
        <p:nvPicPr>
          <p:cNvPr id="180" name="Google Shape;180;p10"/>
          <p:cNvPicPr preferRelativeResize="0"/>
          <p:nvPr/>
        </p:nvPicPr>
        <p:blipFill>
          <a:blip r:embed="rId4">
            <a:alphaModFix/>
          </a:blip>
          <a:stretch>
            <a:fillRect/>
          </a:stretch>
        </p:blipFill>
        <p:spPr>
          <a:xfrm>
            <a:off x="25" y="415500"/>
            <a:ext cx="4416000" cy="4810324"/>
          </a:xfrm>
          <a:prstGeom prst="rect">
            <a:avLst/>
          </a:prstGeom>
          <a:noFill/>
          <a:ln>
            <a:noFill/>
          </a:ln>
        </p:spPr>
      </p:pic>
      <p:sp>
        <p:nvSpPr>
          <p:cNvPr id="181" name="Google Shape;181;p10"/>
          <p:cNvSpPr/>
          <p:nvPr/>
        </p:nvSpPr>
        <p:spPr>
          <a:xfrm>
            <a:off x="4875450" y="548150"/>
            <a:ext cx="1152300" cy="883800"/>
          </a:xfrm>
          <a:prstGeom prst="wedgeRoundRectCallout">
            <a:avLst>
              <a:gd fmla="val -20833" name="adj1"/>
              <a:gd fmla="val 62500"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pt-BR" sz="1000"/>
              <a:t>Não fiquem com medo, garotos, nosso príncipe é justo!</a:t>
            </a:r>
            <a:endParaRPr sz="1000"/>
          </a:p>
        </p:txBody>
      </p:sp>
      <p:sp>
        <p:nvSpPr>
          <p:cNvPr id="182" name="Google Shape;182;p10"/>
          <p:cNvSpPr/>
          <p:nvPr/>
        </p:nvSpPr>
        <p:spPr>
          <a:xfrm>
            <a:off x="7815475" y="484675"/>
            <a:ext cx="1152300" cy="883800"/>
          </a:xfrm>
          <a:prstGeom prst="wedgeRoundRectCallout">
            <a:avLst>
              <a:gd fmla="val -20833" name="adj1"/>
              <a:gd fmla="val 62500"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pt-BR" sz="1100"/>
              <a:t>Que incrível o lugar onde vocês moram!!</a:t>
            </a:r>
            <a:endParaRPr sz="11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2"/>
          <p:cNvSpPr txBox="1"/>
          <p:nvPr>
            <p:ph idx="1" type="subTitle"/>
          </p:nvPr>
        </p:nvSpPr>
        <p:spPr>
          <a:xfrm>
            <a:off x="25" y="0"/>
            <a:ext cx="9144000" cy="415500"/>
          </a:xfrm>
          <a:prstGeom prst="rect">
            <a:avLst/>
          </a:prstGeom>
          <a:solidFill>
            <a:srgbClr val="1C4587"/>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solidFill>
                  <a:srgbClr val="D9D9D9"/>
                </a:solidFill>
              </a:rPr>
              <a:t>AS CRIANÇAS CONHECERAM A CIDADE DOS ANÕES</a:t>
            </a:r>
            <a:endParaRPr b="1">
              <a:solidFill>
                <a:srgbClr val="D9D9D9"/>
              </a:solidFill>
            </a:endParaRPr>
          </a:p>
        </p:txBody>
      </p:sp>
      <p:pic>
        <p:nvPicPr>
          <p:cNvPr id="188" name="Google Shape;188;p12"/>
          <p:cNvPicPr preferRelativeResize="0"/>
          <p:nvPr/>
        </p:nvPicPr>
        <p:blipFill rotWithShape="1">
          <a:blip r:embed="rId3">
            <a:alphaModFix/>
          </a:blip>
          <a:srcRect b="0" l="0" r="0" t="0"/>
          <a:stretch/>
        </p:blipFill>
        <p:spPr>
          <a:xfrm>
            <a:off x="25" y="415500"/>
            <a:ext cx="2156250" cy="2156250"/>
          </a:xfrm>
          <a:prstGeom prst="rect">
            <a:avLst/>
          </a:prstGeom>
          <a:noFill/>
          <a:ln cap="flat" cmpd="sng" w="28575">
            <a:solidFill>
              <a:schemeClr val="dk2"/>
            </a:solidFill>
            <a:prstDash val="solid"/>
            <a:round/>
            <a:headEnd len="sm" w="sm" type="none"/>
            <a:tailEnd len="sm" w="sm" type="none"/>
          </a:ln>
        </p:spPr>
      </p:pic>
      <p:pic>
        <p:nvPicPr>
          <p:cNvPr id="189" name="Google Shape;189;p12"/>
          <p:cNvPicPr preferRelativeResize="0"/>
          <p:nvPr/>
        </p:nvPicPr>
        <p:blipFill rotWithShape="1">
          <a:blip r:embed="rId4">
            <a:alphaModFix/>
          </a:blip>
          <a:srcRect b="0" l="0" r="0" t="0"/>
          <a:stretch/>
        </p:blipFill>
        <p:spPr>
          <a:xfrm>
            <a:off x="4416000" y="415500"/>
            <a:ext cx="4728000" cy="4728000"/>
          </a:xfrm>
          <a:prstGeom prst="rect">
            <a:avLst/>
          </a:prstGeom>
          <a:noFill/>
          <a:ln cap="flat" cmpd="sng" w="28575">
            <a:solidFill>
              <a:schemeClr val="dk2"/>
            </a:solidFill>
            <a:prstDash val="solid"/>
            <a:round/>
            <a:headEnd len="sm" w="sm" type="none"/>
            <a:tailEnd len="sm" w="sm" type="none"/>
          </a:ln>
        </p:spPr>
      </p:pic>
      <p:pic>
        <p:nvPicPr>
          <p:cNvPr id="190" name="Google Shape;190;p12"/>
          <p:cNvPicPr preferRelativeResize="0"/>
          <p:nvPr/>
        </p:nvPicPr>
        <p:blipFill rotWithShape="1">
          <a:blip r:embed="rId5">
            <a:alphaModFix/>
          </a:blip>
          <a:srcRect b="0" l="0" r="0" t="0"/>
          <a:stretch/>
        </p:blipFill>
        <p:spPr>
          <a:xfrm>
            <a:off x="2149050" y="415500"/>
            <a:ext cx="2266949" cy="2156250"/>
          </a:xfrm>
          <a:prstGeom prst="rect">
            <a:avLst/>
          </a:prstGeom>
          <a:noFill/>
          <a:ln cap="flat" cmpd="sng" w="28575">
            <a:solidFill>
              <a:schemeClr val="dk2"/>
            </a:solidFill>
            <a:prstDash val="solid"/>
            <a:round/>
            <a:headEnd len="sm" w="sm" type="none"/>
            <a:tailEnd len="sm" w="sm" type="none"/>
          </a:ln>
        </p:spPr>
      </p:pic>
      <p:pic>
        <p:nvPicPr>
          <p:cNvPr id="191" name="Google Shape;191;p12"/>
          <p:cNvPicPr preferRelativeResize="0"/>
          <p:nvPr/>
        </p:nvPicPr>
        <p:blipFill rotWithShape="1">
          <a:blip r:embed="rId6">
            <a:alphaModFix/>
          </a:blip>
          <a:srcRect b="0" l="0" r="0" t="0"/>
          <a:stretch/>
        </p:blipFill>
        <p:spPr>
          <a:xfrm>
            <a:off x="25" y="2571750"/>
            <a:ext cx="2156250" cy="2571750"/>
          </a:xfrm>
          <a:prstGeom prst="rect">
            <a:avLst/>
          </a:prstGeom>
          <a:noFill/>
          <a:ln cap="flat" cmpd="sng" w="28575">
            <a:solidFill>
              <a:schemeClr val="dk2"/>
            </a:solidFill>
            <a:prstDash val="solid"/>
            <a:round/>
            <a:headEnd len="sm" w="sm" type="none"/>
            <a:tailEnd len="sm" w="sm" type="none"/>
          </a:ln>
        </p:spPr>
      </p:pic>
      <p:pic>
        <p:nvPicPr>
          <p:cNvPr id="192" name="Google Shape;192;p12"/>
          <p:cNvPicPr preferRelativeResize="0"/>
          <p:nvPr/>
        </p:nvPicPr>
        <p:blipFill rotWithShape="1">
          <a:blip r:embed="rId7">
            <a:alphaModFix/>
          </a:blip>
          <a:srcRect b="0" l="0" r="0" t="0"/>
          <a:stretch/>
        </p:blipFill>
        <p:spPr>
          <a:xfrm>
            <a:off x="2156275" y="2571750"/>
            <a:ext cx="2266949" cy="2571750"/>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3"/>
          <p:cNvSpPr txBox="1"/>
          <p:nvPr>
            <p:ph idx="1" type="subTitle"/>
          </p:nvPr>
        </p:nvSpPr>
        <p:spPr>
          <a:xfrm>
            <a:off x="25" y="0"/>
            <a:ext cx="9144000" cy="415500"/>
          </a:xfrm>
          <a:prstGeom prst="rect">
            <a:avLst/>
          </a:prstGeom>
          <a:solidFill>
            <a:srgbClr val="C9DAF8"/>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t>O PRÍNCIPE CONTOU A HISTÓRIA DOS ANÕES DA CAVERNA</a:t>
            </a:r>
            <a:endParaRPr b="1"/>
          </a:p>
        </p:txBody>
      </p:sp>
      <p:pic>
        <p:nvPicPr>
          <p:cNvPr id="198" name="Google Shape;198;p13"/>
          <p:cNvPicPr preferRelativeResize="0"/>
          <p:nvPr/>
        </p:nvPicPr>
        <p:blipFill rotWithShape="1">
          <a:blip r:embed="rId3">
            <a:alphaModFix/>
          </a:blip>
          <a:srcRect b="0" l="0" r="0" t="0"/>
          <a:stretch/>
        </p:blipFill>
        <p:spPr>
          <a:xfrm>
            <a:off x="4728000" y="415500"/>
            <a:ext cx="2513526" cy="2513526"/>
          </a:xfrm>
          <a:prstGeom prst="rect">
            <a:avLst/>
          </a:prstGeom>
          <a:noFill/>
          <a:ln>
            <a:noFill/>
          </a:ln>
        </p:spPr>
      </p:pic>
      <p:pic>
        <p:nvPicPr>
          <p:cNvPr id="199" name="Google Shape;199;p13"/>
          <p:cNvPicPr preferRelativeResize="0"/>
          <p:nvPr/>
        </p:nvPicPr>
        <p:blipFill rotWithShape="1">
          <a:blip r:embed="rId4">
            <a:alphaModFix/>
          </a:blip>
          <a:srcRect b="0" l="0" r="0" t="0"/>
          <a:stretch/>
        </p:blipFill>
        <p:spPr>
          <a:xfrm>
            <a:off x="7075875" y="415500"/>
            <a:ext cx="2075325" cy="2513526"/>
          </a:xfrm>
          <a:prstGeom prst="rect">
            <a:avLst/>
          </a:prstGeom>
          <a:noFill/>
          <a:ln>
            <a:noFill/>
          </a:ln>
        </p:spPr>
      </p:pic>
      <p:pic>
        <p:nvPicPr>
          <p:cNvPr id="200" name="Google Shape;200;p13"/>
          <p:cNvPicPr preferRelativeResize="0"/>
          <p:nvPr/>
        </p:nvPicPr>
        <p:blipFill rotWithShape="1">
          <a:blip r:embed="rId5">
            <a:alphaModFix/>
          </a:blip>
          <a:srcRect b="0" l="0" r="0" t="0"/>
          <a:stretch/>
        </p:blipFill>
        <p:spPr>
          <a:xfrm>
            <a:off x="4728000" y="2929025"/>
            <a:ext cx="2347876" cy="2214474"/>
          </a:xfrm>
          <a:prstGeom prst="rect">
            <a:avLst/>
          </a:prstGeom>
          <a:noFill/>
          <a:ln cap="flat" cmpd="sng" w="28575">
            <a:solidFill>
              <a:schemeClr val="dk2"/>
            </a:solidFill>
            <a:prstDash val="solid"/>
            <a:round/>
            <a:headEnd len="sm" w="sm" type="none"/>
            <a:tailEnd len="sm" w="sm" type="none"/>
          </a:ln>
        </p:spPr>
      </p:pic>
      <p:pic>
        <p:nvPicPr>
          <p:cNvPr id="201" name="Google Shape;201;p13"/>
          <p:cNvPicPr preferRelativeResize="0"/>
          <p:nvPr/>
        </p:nvPicPr>
        <p:blipFill rotWithShape="1">
          <a:blip r:embed="rId6">
            <a:alphaModFix/>
          </a:blip>
          <a:srcRect b="0" l="0" r="0" t="0"/>
          <a:stretch/>
        </p:blipFill>
        <p:spPr>
          <a:xfrm>
            <a:off x="7075875" y="2942275"/>
            <a:ext cx="2075325" cy="2214474"/>
          </a:xfrm>
          <a:prstGeom prst="rect">
            <a:avLst/>
          </a:prstGeom>
          <a:noFill/>
          <a:ln cap="flat" cmpd="sng" w="28575">
            <a:solidFill>
              <a:schemeClr val="dk2"/>
            </a:solidFill>
            <a:prstDash val="solid"/>
            <a:round/>
            <a:headEnd len="sm" w="sm" type="none"/>
            <a:tailEnd len="sm" w="sm" type="none"/>
          </a:ln>
        </p:spPr>
      </p:pic>
      <p:sp>
        <p:nvSpPr>
          <p:cNvPr id="202" name="Google Shape;202;p13"/>
          <p:cNvSpPr txBox="1"/>
          <p:nvPr/>
        </p:nvSpPr>
        <p:spPr>
          <a:xfrm>
            <a:off x="4761475" y="2544000"/>
            <a:ext cx="992400" cy="354000"/>
          </a:xfrm>
          <a:prstGeom prst="rect">
            <a:avLst/>
          </a:prstGeom>
          <a:solidFill>
            <a:srgbClr val="CFE2F3"/>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0" i="0" lang="pt-BR" sz="1100" u="none" cap="none" strike="noStrike">
                <a:solidFill>
                  <a:srgbClr val="000000"/>
                </a:solidFill>
                <a:latin typeface="Arial"/>
                <a:ea typeface="Arial"/>
                <a:cs typeface="Arial"/>
                <a:sym typeface="Arial"/>
              </a:rPr>
              <a:t>MEM DE SÁ</a:t>
            </a:r>
            <a:endParaRPr b="0" i="0" sz="1100" u="none" cap="none" strike="noStrike">
              <a:solidFill>
                <a:srgbClr val="000000"/>
              </a:solidFill>
              <a:latin typeface="Arial"/>
              <a:ea typeface="Arial"/>
              <a:cs typeface="Arial"/>
              <a:sym typeface="Arial"/>
            </a:endParaRPr>
          </a:p>
        </p:txBody>
      </p:sp>
      <p:pic>
        <p:nvPicPr>
          <p:cNvPr id="203" name="Google Shape;203;p13"/>
          <p:cNvPicPr preferRelativeResize="0"/>
          <p:nvPr/>
        </p:nvPicPr>
        <p:blipFill>
          <a:blip r:embed="rId7">
            <a:alphaModFix/>
          </a:blip>
          <a:stretch>
            <a:fillRect/>
          </a:stretch>
        </p:blipFill>
        <p:spPr>
          <a:xfrm>
            <a:off x="25" y="415525"/>
            <a:ext cx="4727974" cy="47279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14"/>
          <p:cNvSpPr txBox="1"/>
          <p:nvPr>
            <p:ph idx="1" type="subTitle"/>
          </p:nvPr>
        </p:nvSpPr>
        <p:spPr>
          <a:xfrm>
            <a:off x="25" y="0"/>
            <a:ext cx="9144000" cy="415500"/>
          </a:xfrm>
          <a:prstGeom prst="rect">
            <a:avLst/>
          </a:prstGeom>
          <a:solidFill>
            <a:srgbClr val="3C78D8"/>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solidFill>
                  <a:srgbClr val="D9D9D9"/>
                </a:solidFill>
              </a:rPr>
              <a:t>O PRÍNCIPE EXPLICOU A LUZ AZUL</a:t>
            </a:r>
            <a:endParaRPr b="1">
              <a:solidFill>
                <a:srgbClr val="D9D9D9"/>
              </a:solidFill>
            </a:endParaRPr>
          </a:p>
        </p:txBody>
      </p:sp>
      <p:pic>
        <p:nvPicPr>
          <p:cNvPr id="209" name="Google Shape;209;p14"/>
          <p:cNvPicPr preferRelativeResize="0"/>
          <p:nvPr/>
        </p:nvPicPr>
        <p:blipFill rotWithShape="1">
          <a:blip r:embed="rId3">
            <a:alphaModFix/>
          </a:blip>
          <a:srcRect b="0" l="0" r="0" t="0"/>
          <a:stretch/>
        </p:blipFill>
        <p:spPr>
          <a:xfrm>
            <a:off x="25" y="415500"/>
            <a:ext cx="4571976" cy="4728000"/>
          </a:xfrm>
          <a:prstGeom prst="rect">
            <a:avLst/>
          </a:prstGeom>
          <a:noFill/>
          <a:ln cap="flat" cmpd="sng" w="28575">
            <a:solidFill>
              <a:srgbClr val="595959"/>
            </a:solidFill>
            <a:prstDash val="solid"/>
            <a:round/>
            <a:headEnd len="sm" w="sm" type="none"/>
            <a:tailEnd len="sm" w="sm" type="none"/>
          </a:ln>
        </p:spPr>
      </p:pic>
      <p:pic>
        <p:nvPicPr>
          <p:cNvPr id="210" name="Google Shape;210;p14"/>
          <p:cNvPicPr preferRelativeResize="0"/>
          <p:nvPr/>
        </p:nvPicPr>
        <p:blipFill rotWithShape="1">
          <a:blip r:embed="rId4">
            <a:alphaModFix/>
          </a:blip>
          <a:srcRect b="0" l="0" r="0" t="0"/>
          <a:stretch/>
        </p:blipFill>
        <p:spPr>
          <a:xfrm>
            <a:off x="4572000" y="415500"/>
            <a:ext cx="4571976" cy="4728000"/>
          </a:xfrm>
          <a:prstGeom prst="rect">
            <a:avLst/>
          </a:prstGeom>
          <a:noFill/>
          <a:ln cap="flat" cmpd="sng" w="28575">
            <a:solidFill>
              <a:srgbClr val="595959"/>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5"/>
          <p:cNvSpPr txBox="1"/>
          <p:nvPr>
            <p:ph idx="1" type="subTitle"/>
          </p:nvPr>
        </p:nvSpPr>
        <p:spPr>
          <a:xfrm>
            <a:off x="25" y="0"/>
            <a:ext cx="9144000" cy="415500"/>
          </a:xfrm>
          <a:prstGeom prst="rect">
            <a:avLst/>
          </a:prstGeom>
          <a:solidFill>
            <a:srgbClr val="1C4587"/>
          </a:solidFill>
          <a:ln>
            <a:noFill/>
          </a:ln>
        </p:spPr>
        <p:txBody>
          <a:bodyPr anchorCtr="0" anchor="t" bIns="91425" lIns="91425" spcFirstLastPara="1" rIns="91425" wrap="square" tIns="91425">
            <a:normAutofit/>
          </a:bodyPr>
          <a:lstStyle/>
          <a:p>
            <a:pPr indent="0" lvl="0" marL="0" rtl="0" algn="ctr">
              <a:lnSpc>
                <a:spcPct val="80000"/>
              </a:lnSpc>
              <a:spcBef>
                <a:spcPts val="0"/>
              </a:spcBef>
              <a:spcAft>
                <a:spcPts val="0"/>
              </a:spcAft>
              <a:buSzPts val="2800"/>
              <a:buNone/>
            </a:pPr>
            <a:r>
              <a:rPr b="1" lang="pt-BR" sz="1550">
                <a:solidFill>
                  <a:srgbClr val="D9D9D9"/>
                </a:solidFill>
              </a:rPr>
              <a:t>O PRÍNCIPE DECRETOU QUE AS CRIANÇAS NÃO PODIAM SAIR DA CAVERNA</a:t>
            </a:r>
            <a:endParaRPr b="1" sz="1550">
              <a:solidFill>
                <a:srgbClr val="D9D9D9"/>
              </a:solidFill>
            </a:endParaRPr>
          </a:p>
        </p:txBody>
      </p:sp>
      <p:pic>
        <p:nvPicPr>
          <p:cNvPr id="216" name="Google Shape;216;p15"/>
          <p:cNvPicPr preferRelativeResize="0"/>
          <p:nvPr/>
        </p:nvPicPr>
        <p:blipFill rotWithShape="1">
          <a:blip r:embed="rId3">
            <a:alphaModFix/>
          </a:blip>
          <a:srcRect b="0" l="0" r="0" t="0"/>
          <a:stretch/>
        </p:blipFill>
        <p:spPr>
          <a:xfrm>
            <a:off x="2007800" y="415500"/>
            <a:ext cx="2059551" cy="2007775"/>
          </a:xfrm>
          <a:prstGeom prst="rect">
            <a:avLst/>
          </a:prstGeom>
          <a:noFill/>
          <a:ln cap="flat" cmpd="sng" w="28575">
            <a:solidFill>
              <a:schemeClr val="dk2"/>
            </a:solidFill>
            <a:prstDash val="solid"/>
            <a:round/>
            <a:headEnd len="sm" w="sm" type="none"/>
            <a:tailEnd len="sm" w="sm" type="none"/>
          </a:ln>
        </p:spPr>
      </p:pic>
      <p:pic>
        <p:nvPicPr>
          <p:cNvPr id="217" name="Google Shape;217;p15"/>
          <p:cNvPicPr preferRelativeResize="0"/>
          <p:nvPr/>
        </p:nvPicPr>
        <p:blipFill rotWithShape="1">
          <a:blip r:embed="rId4">
            <a:alphaModFix/>
          </a:blip>
          <a:srcRect b="0" l="0" r="0" t="0"/>
          <a:stretch/>
        </p:blipFill>
        <p:spPr>
          <a:xfrm>
            <a:off x="43175" y="2423275"/>
            <a:ext cx="1964626" cy="2720225"/>
          </a:xfrm>
          <a:prstGeom prst="rect">
            <a:avLst/>
          </a:prstGeom>
          <a:noFill/>
          <a:ln cap="flat" cmpd="sng" w="28575">
            <a:solidFill>
              <a:schemeClr val="dk2"/>
            </a:solidFill>
            <a:prstDash val="solid"/>
            <a:round/>
            <a:headEnd len="sm" w="sm" type="none"/>
            <a:tailEnd len="sm" w="sm" type="none"/>
          </a:ln>
        </p:spPr>
      </p:pic>
      <p:pic>
        <p:nvPicPr>
          <p:cNvPr id="218" name="Google Shape;218;p15"/>
          <p:cNvPicPr preferRelativeResize="0"/>
          <p:nvPr/>
        </p:nvPicPr>
        <p:blipFill rotWithShape="1">
          <a:blip r:embed="rId5">
            <a:alphaModFix/>
          </a:blip>
          <a:srcRect b="0" l="0" r="0" t="0"/>
          <a:stretch/>
        </p:blipFill>
        <p:spPr>
          <a:xfrm>
            <a:off x="1878225" y="2423275"/>
            <a:ext cx="2189125" cy="2720225"/>
          </a:xfrm>
          <a:prstGeom prst="rect">
            <a:avLst/>
          </a:prstGeom>
          <a:noFill/>
          <a:ln cap="flat" cmpd="sng" w="28575">
            <a:solidFill>
              <a:schemeClr val="dk2"/>
            </a:solidFill>
            <a:prstDash val="solid"/>
            <a:round/>
            <a:headEnd len="sm" w="sm" type="none"/>
            <a:tailEnd len="sm" w="sm" type="none"/>
          </a:ln>
        </p:spPr>
      </p:pic>
      <p:sp>
        <p:nvSpPr>
          <p:cNvPr id="219" name="Google Shape;219;p15"/>
          <p:cNvSpPr txBox="1"/>
          <p:nvPr/>
        </p:nvSpPr>
        <p:spPr>
          <a:xfrm>
            <a:off x="2007800" y="1822975"/>
            <a:ext cx="799800" cy="600300"/>
          </a:xfrm>
          <a:prstGeom prst="rect">
            <a:avLst/>
          </a:prstGeom>
          <a:solidFill>
            <a:srgbClr val="CFE2F3"/>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pt-BR" sz="900" u="none" cap="none" strike="noStrike">
                <a:solidFill>
                  <a:srgbClr val="000000"/>
                </a:solidFill>
                <a:latin typeface="Arial"/>
                <a:ea typeface="Arial"/>
                <a:cs typeface="Arial"/>
                <a:sym typeface="Arial"/>
              </a:rPr>
              <a:t>As crianças tentaram argumentar</a:t>
            </a:r>
            <a:endParaRPr b="0" i="0" sz="900" u="none" cap="none" strike="noStrike">
              <a:solidFill>
                <a:srgbClr val="000000"/>
              </a:solidFill>
              <a:latin typeface="Arial"/>
              <a:ea typeface="Arial"/>
              <a:cs typeface="Arial"/>
              <a:sym typeface="Arial"/>
            </a:endParaRPr>
          </a:p>
        </p:txBody>
      </p:sp>
      <p:pic>
        <p:nvPicPr>
          <p:cNvPr id="220" name="Google Shape;220;p15"/>
          <p:cNvPicPr preferRelativeResize="0"/>
          <p:nvPr/>
        </p:nvPicPr>
        <p:blipFill>
          <a:blip r:embed="rId6">
            <a:alphaModFix/>
          </a:blip>
          <a:stretch>
            <a:fillRect/>
          </a:stretch>
        </p:blipFill>
        <p:spPr>
          <a:xfrm>
            <a:off x="0" y="415500"/>
            <a:ext cx="2007775" cy="2007775"/>
          </a:xfrm>
          <a:prstGeom prst="rect">
            <a:avLst/>
          </a:prstGeom>
          <a:noFill/>
          <a:ln>
            <a:noFill/>
          </a:ln>
        </p:spPr>
      </p:pic>
      <p:pic>
        <p:nvPicPr>
          <p:cNvPr id="221" name="Google Shape;221;p15"/>
          <p:cNvPicPr preferRelativeResize="0"/>
          <p:nvPr/>
        </p:nvPicPr>
        <p:blipFill rotWithShape="1">
          <a:blip r:embed="rId7">
            <a:alphaModFix/>
          </a:blip>
          <a:srcRect b="0" l="13934" r="0" t="11355"/>
          <a:stretch/>
        </p:blipFill>
        <p:spPr>
          <a:xfrm>
            <a:off x="4114800" y="415500"/>
            <a:ext cx="5029199" cy="4728000"/>
          </a:xfrm>
          <a:prstGeom prst="rect">
            <a:avLst/>
          </a:prstGeom>
          <a:noFill/>
          <a:ln cap="flat" cmpd="sng" w="19050">
            <a:solidFill>
              <a:schemeClr val="dk2"/>
            </a:solidFill>
            <a:prstDash val="solid"/>
            <a:round/>
            <a:headEnd len="sm" w="sm" type="none"/>
            <a:tailEnd len="sm" w="sm" type="none"/>
          </a:ln>
        </p:spPr>
      </p:pic>
      <p:sp>
        <p:nvSpPr>
          <p:cNvPr id="222" name="Google Shape;222;p15"/>
          <p:cNvSpPr txBox="1"/>
          <p:nvPr/>
        </p:nvSpPr>
        <p:spPr>
          <a:xfrm>
            <a:off x="4405225" y="4496275"/>
            <a:ext cx="1169700" cy="600300"/>
          </a:xfrm>
          <a:prstGeom prst="rect">
            <a:avLst/>
          </a:prstGeom>
          <a:solidFill>
            <a:srgbClr val="CFE2F3"/>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pt-BR" sz="900" u="none" cap="none" strike="noStrike">
                <a:solidFill>
                  <a:srgbClr val="000000"/>
                </a:solidFill>
                <a:latin typeface="Arial"/>
                <a:ea typeface="Arial"/>
                <a:cs typeface="Arial"/>
                <a:sym typeface="Arial"/>
              </a:rPr>
              <a:t>A princesa </a:t>
            </a:r>
            <a:r>
              <a:rPr lang="pt-BR" sz="900"/>
              <a:t>ofereceu a sua residência</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6"/>
          <p:cNvSpPr txBox="1"/>
          <p:nvPr>
            <p:ph idx="1" type="subTitle"/>
          </p:nvPr>
        </p:nvSpPr>
        <p:spPr>
          <a:xfrm>
            <a:off x="25" y="0"/>
            <a:ext cx="9144000" cy="415500"/>
          </a:xfrm>
          <a:prstGeom prst="rect">
            <a:avLst/>
          </a:prstGeom>
          <a:solidFill>
            <a:srgbClr val="1C4587"/>
          </a:solidFill>
          <a:ln>
            <a:noFill/>
          </a:ln>
        </p:spPr>
        <p:txBody>
          <a:bodyPr anchorCtr="0" anchor="t" bIns="91425" lIns="91425" spcFirstLastPara="1" rIns="91425" wrap="square" tIns="91425">
            <a:normAutofit/>
          </a:bodyPr>
          <a:lstStyle/>
          <a:p>
            <a:pPr indent="0" lvl="0" marL="0" rtl="0" algn="ctr">
              <a:lnSpc>
                <a:spcPct val="80000"/>
              </a:lnSpc>
              <a:spcBef>
                <a:spcPts val="0"/>
              </a:spcBef>
              <a:spcAft>
                <a:spcPts val="0"/>
              </a:spcAft>
              <a:buSzPts val="688"/>
              <a:buNone/>
            </a:pPr>
            <a:r>
              <a:rPr b="1" lang="pt-BR" sz="1450">
                <a:solidFill>
                  <a:srgbClr val="EFEFEF"/>
                </a:solidFill>
              </a:rPr>
              <a:t>A</a:t>
            </a:r>
            <a:r>
              <a:rPr b="1" lang="pt-BR" sz="1450">
                <a:solidFill>
                  <a:srgbClr val="EFEFEF"/>
                </a:solidFill>
              </a:rPr>
              <a:t> PRINCESA EXPLICOU A MÚSICA E OS PASSOS DE MADRUGADA</a:t>
            </a:r>
            <a:endParaRPr b="1" sz="1450">
              <a:solidFill>
                <a:srgbClr val="EFEFEF"/>
              </a:solidFill>
            </a:endParaRPr>
          </a:p>
        </p:txBody>
      </p:sp>
      <p:pic>
        <p:nvPicPr>
          <p:cNvPr id="228" name="Google Shape;228;p16"/>
          <p:cNvPicPr preferRelativeResize="0"/>
          <p:nvPr/>
        </p:nvPicPr>
        <p:blipFill rotWithShape="1">
          <a:blip r:embed="rId3">
            <a:alphaModFix/>
          </a:blip>
          <a:srcRect b="0" l="0" r="7612" t="0"/>
          <a:stretch/>
        </p:blipFill>
        <p:spPr>
          <a:xfrm>
            <a:off x="4775850" y="415500"/>
            <a:ext cx="4368151" cy="4728000"/>
          </a:xfrm>
          <a:prstGeom prst="rect">
            <a:avLst/>
          </a:prstGeom>
          <a:noFill/>
          <a:ln cap="flat" cmpd="sng" w="28575">
            <a:solidFill>
              <a:schemeClr val="dk2"/>
            </a:solidFill>
            <a:prstDash val="solid"/>
            <a:round/>
            <a:headEnd len="sm" w="sm" type="none"/>
            <a:tailEnd len="sm" w="sm" type="none"/>
          </a:ln>
        </p:spPr>
      </p:pic>
      <p:sp>
        <p:nvSpPr>
          <p:cNvPr id="229" name="Google Shape;229;p16"/>
          <p:cNvSpPr txBox="1"/>
          <p:nvPr/>
        </p:nvSpPr>
        <p:spPr>
          <a:xfrm>
            <a:off x="7467050" y="4342750"/>
            <a:ext cx="1596900" cy="738900"/>
          </a:xfrm>
          <a:prstGeom prst="rect">
            <a:avLst/>
          </a:prstGeom>
          <a:solidFill>
            <a:srgbClr val="C9DAF8"/>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rPr b="0" i="0" lang="pt-BR" sz="900" u="none" cap="none" strike="noStrike">
                <a:solidFill>
                  <a:srgbClr val="000000"/>
                </a:solidFill>
                <a:latin typeface="Arial"/>
                <a:ea typeface="Arial"/>
                <a:cs typeface="Arial"/>
                <a:sym typeface="Arial"/>
              </a:rPr>
              <a:t>JULIÃO, O ANÃO SENTINELA, ATRAVESSOU UMA PASSAGEM SECRETA</a:t>
            </a:r>
            <a:endParaRPr b="0" i="0" sz="900" u="none" cap="none" strike="noStrike">
              <a:solidFill>
                <a:srgbClr val="000000"/>
              </a:solidFill>
              <a:latin typeface="Arial"/>
              <a:ea typeface="Arial"/>
              <a:cs typeface="Arial"/>
              <a:sym typeface="Arial"/>
            </a:endParaRPr>
          </a:p>
        </p:txBody>
      </p:sp>
      <p:pic>
        <p:nvPicPr>
          <p:cNvPr id="230" name="Google Shape;230;p16"/>
          <p:cNvPicPr preferRelativeResize="0"/>
          <p:nvPr/>
        </p:nvPicPr>
        <p:blipFill rotWithShape="1">
          <a:blip r:embed="rId4">
            <a:alphaModFix/>
          </a:blip>
          <a:srcRect b="0" l="44409" r="9098" t="0"/>
          <a:stretch/>
        </p:blipFill>
        <p:spPr>
          <a:xfrm flipH="1">
            <a:off x="0" y="415500"/>
            <a:ext cx="2360325" cy="4728000"/>
          </a:xfrm>
          <a:prstGeom prst="rect">
            <a:avLst/>
          </a:prstGeom>
          <a:noFill/>
          <a:ln cap="flat" cmpd="sng" w="9525">
            <a:solidFill>
              <a:schemeClr val="dk2"/>
            </a:solidFill>
            <a:prstDash val="solid"/>
            <a:round/>
            <a:headEnd len="sm" w="sm" type="none"/>
            <a:tailEnd len="sm" w="sm" type="none"/>
          </a:ln>
        </p:spPr>
      </p:pic>
      <p:sp>
        <p:nvSpPr>
          <p:cNvPr id="231" name="Google Shape;231;p16"/>
          <p:cNvSpPr txBox="1"/>
          <p:nvPr/>
        </p:nvSpPr>
        <p:spPr>
          <a:xfrm>
            <a:off x="219475" y="4527750"/>
            <a:ext cx="1435200" cy="492600"/>
          </a:xfrm>
          <a:prstGeom prst="rect">
            <a:avLst/>
          </a:prstGeom>
          <a:solidFill>
            <a:srgbClr val="EAD1DC"/>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pt-BR" sz="1000" u="none" cap="none" strike="noStrike">
                <a:solidFill>
                  <a:srgbClr val="000000"/>
                </a:solidFill>
                <a:latin typeface="Arial"/>
                <a:ea typeface="Arial"/>
                <a:cs typeface="Arial"/>
                <a:sym typeface="Arial"/>
              </a:rPr>
              <a:t>ELA ESTAVA NOIVA DO PRÍNCIPE</a:t>
            </a:r>
            <a:endParaRPr b="0" i="0" sz="1000" u="none" cap="none" strike="noStrike">
              <a:solidFill>
                <a:srgbClr val="000000"/>
              </a:solidFill>
              <a:latin typeface="Arial"/>
              <a:ea typeface="Arial"/>
              <a:cs typeface="Arial"/>
              <a:sym typeface="Arial"/>
            </a:endParaRPr>
          </a:p>
        </p:txBody>
      </p:sp>
      <p:pic>
        <p:nvPicPr>
          <p:cNvPr id="232" name="Google Shape;232;p16"/>
          <p:cNvPicPr preferRelativeResize="0"/>
          <p:nvPr/>
        </p:nvPicPr>
        <p:blipFill rotWithShape="1">
          <a:blip r:embed="rId5">
            <a:alphaModFix/>
          </a:blip>
          <a:srcRect b="0" l="23927" r="12588" t="0"/>
          <a:stretch/>
        </p:blipFill>
        <p:spPr>
          <a:xfrm>
            <a:off x="2133692" y="415500"/>
            <a:ext cx="3001559" cy="472800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17"/>
          <p:cNvSpPr txBox="1"/>
          <p:nvPr>
            <p:ph idx="1" type="subTitle"/>
          </p:nvPr>
        </p:nvSpPr>
        <p:spPr>
          <a:xfrm>
            <a:off x="25" y="0"/>
            <a:ext cx="9144000" cy="415500"/>
          </a:xfrm>
          <a:prstGeom prst="rect">
            <a:avLst/>
          </a:prstGeom>
          <a:solidFill>
            <a:srgbClr val="1155CC"/>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solidFill>
                  <a:srgbClr val="EFEFEF"/>
                </a:solidFill>
              </a:rPr>
              <a:t>AS CRIANÇAS CONHECERAM O ESTILO DE VIDA DOS ANÕES</a:t>
            </a:r>
            <a:endParaRPr b="1">
              <a:solidFill>
                <a:srgbClr val="EFEFEF"/>
              </a:solidFill>
            </a:endParaRPr>
          </a:p>
        </p:txBody>
      </p:sp>
      <p:pic>
        <p:nvPicPr>
          <p:cNvPr id="238" name="Google Shape;238;p17"/>
          <p:cNvPicPr preferRelativeResize="0"/>
          <p:nvPr/>
        </p:nvPicPr>
        <p:blipFill rotWithShape="1">
          <a:blip r:embed="rId3">
            <a:alphaModFix/>
          </a:blip>
          <a:srcRect b="0" l="0" r="0" t="0"/>
          <a:stretch/>
        </p:blipFill>
        <p:spPr>
          <a:xfrm>
            <a:off x="25" y="415500"/>
            <a:ext cx="3854100" cy="4728000"/>
          </a:xfrm>
          <a:prstGeom prst="rect">
            <a:avLst/>
          </a:prstGeom>
          <a:noFill/>
          <a:ln cap="flat" cmpd="sng" w="28575">
            <a:solidFill>
              <a:schemeClr val="dk2"/>
            </a:solidFill>
            <a:prstDash val="solid"/>
            <a:round/>
            <a:headEnd len="sm" w="sm" type="none"/>
            <a:tailEnd len="sm" w="sm" type="none"/>
          </a:ln>
        </p:spPr>
      </p:pic>
      <p:pic>
        <p:nvPicPr>
          <p:cNvPr id="239" name="Google Shape;239;p17"/>
          <p:cNvPicPr preferRelativeResize="0"/>
          <p:nvPr/>
        </p:nvPicPr>
        <p:blipFill rotWithShape="1">
          <a:blip r:embed="rId4">
            <a:alphaModFix/>
          </a:blip>
          <a:srcRect b="0" l="0" r="0" t="0"/>
          <a:stretch/>
        </p:blipFill>
        <p:spPr>
          <a:xfrm>
            <a:off x="3902950" y="415500"/>
            <a:ext cx="5241050" cy="4672876"/>
          </a:xfrm>
          <a:prstGeom prst="rect">
            <a:avLst/>
          </a:prstGeom>
          <a:noFill/>
          <a:ln cap="flat" cmpd="sng" w="28575">
            <a:solidFill>
              <a:schemeClr val="dk2"/>
            </a:solidFill>
            <a:prstDash val="solid"/>
            <a:round/>
            <a:headEnd len="sm" w="sm" type="none"/>
            <a:tailEnd len="sm" w="sm" type="none"/>
          </a:ln>
        </p:spPr>
      </p:pic>
      <p:sp>
        <p:nvSpPr>
          <p:cNvPr id="240" name="Google Shape;240;p17"/>
          <p:cNvSpPr txBox="1"/>
          <p:nvPr/>
        </p:nvSpPr>
        <p:spPr>
          <a:xfrm>
            <a:off x="3902950" y="4226475"/>
            <a:ext cx="1528500" cy="861900"/>
          </a:xfrm>
          <a:prstGeom prst="rect">
            <a:avLst/>
          </a:prstGeom>
          <a:solidFill>
            <a:srgbClr val="FFF2CC"/>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pt-BR" sz="1100" u="none" cap="none" strike="noStrike">
                <a:solidFill>
                  <a:schemeClr val="dk1"/>
                </a:solidFill>
                <a:latin typeface="Arial"/>
                <a:ea typeface="Arial"/>
                <a:cs typeface="Arial"/>
                <a:sym typeface="Arial"/>
              </a:rPr>
              <a:t> As abelhas eram mansas e circulavam entre os anões sem os picar.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2"/>
          <p:cNvSpPr txBox="1"/>
          <p:nvPr>
            <p:ph idx="1" type="subTitle"/>
          </p:nvPr>
        </p:nvSpPr>
        <p:spPr>
          <a:xfrm>
            <a:off x="25" y="0"/>
            <a:ext cx="9144000" cy="415500"/>
          </a:xfrm>
          <a:prstGeom prst="rect">
            <a:avLst/>
          </a:prstGeom>
          <a:solidFill>
            <a:srgbClr val="C9DAF8"/>
          </a:solidFill>
          <a:ln>
            <a:noFill/>
          </a:ln>
        </p:spPr>
        <p:txBody>
          <a:bodyPr anchorCtr="0" anchor="t" bIns="91425" lIns="91425" spcFirstLastPara="1" rIns="91425" wrap="square" tIns="91425">
            <a:normAutofit fontScale="55000" lnSpcReduction="10000"/>
          </a:bodyPr>
          <a:lstStyle/>
          <a:p>
            <a:pPr indent="0" lvl="0" marL="0" rtl="0" algn="ctr">
              <a:lnSpc>
                <a:spcPct val="100000"/>
              </a:lnSpc>
              <a:spcBef>
                <a:spcPts val="0"/>
              </a:spcBef>
              <a:spcAft>
                <a:spcPts val="0"/>
              </a:spcAft>
              <a:buSzPct val="181818"/>
              <a:buNone/>
            </a:pPr>
            <a:r>
              <a:rPr b="1" lang="pt-BR"/>
              <a:t>APÓS UMA LONGA CAMINHADA, TODOS PARARAM PARA DESCANSAR E TOMAR BANHO</a:t>
            </a:r>
            <a:endParaRPr b="1"/>
          </a:p>
        </p:txBody>
      </p:sp>
      <p:pic>
        <p:nvPicPr>
          <p:cNvPr id="70" name="Google Shape;70;p2"/>
          <p:cNvPicPr preferRelativeResize="0"/>
          <p:nvPr/>
        </p:nvPicPr>
        <p:blipFill rotWithShape="1">
          <a:blip r:embed="rId3">
            <a:alphaModFix/>
          </a:blip>
          <a:srcRect b="0" l="0" r="0" t="0"/>
          <a:stretch/>
        </p:blipFill>
        <p:spPr>
          <a:xfrm>
            <a:off x="25" y="415500"/>
            <a:ext cx="4727974" cy="4727974"/>
          </a:xfrm>
          <a:prstGeom prst="rect">
            <a:avLst/>
          </a:prstGeom>
          <a:noFill/>
          <a:ln cap="flat" cmpd="sng" w="28575">
            <a:solidFill>
              <a:schemeClr val="dk2"/>
            </a:solidFill>
            <a:prstDash val="solid"/>
            <a:round/>
            <a:headEnd len="sm" w="sm" type="none"/>
            <a:tailEnd len="sm" w="sm" type="none"/>
          </a:ln>
        </p:spPr>
      </p:pic>
      <p:pic>
        <p:nvPicPr>
          <p:cNvPr id="71" name="Google Shape;71;p2"/>
          <p:cNvPicPr preferRelativeResize="0"/>
          <p:nvPr/>
        </p:nvPicPr>
        <p:blipFill rotWithShape="1">
          <a:blip r:embed="rId4">
            <a:alphaModFix/>
          </a:blip>
          <a:srcRect b="0" l="0" r="0" t="0"/>
          <a:stretch/>
        </p:blipFill>
        <p:spPr>
          <a:xfrm>
            <a:off x="4728000" y="415500"/>
            <a:ext cx="4416000" cy="4727974"/>
          </a:xfrm>
          <a:prstGeom prst="rect">
            <a:avLst/>
          </a:prstGeom>
          <a:noFill/>
          <a:ln cap="flat" cmpd="sng" w="28575">
            <a:solidFill>
              <a:schemeClr val="dk2"/>
            </a:solidFill>
            <a:prstDash val="solid"/>
            <a:round/>
            <a:headEnd len="sm" w="sm" type="none"/>
            <a:tailEnd len="sm" w="sm" type="none"/>
          </a:ln>
        </p:spPr>
      </p:pic>
      <p:sp>
        <p:nvSpPr>
          <p:cNvPr id="72" name="Google Shape;72;p2"/>
          <p:cNvSpPr/>
          <p:nvPr/>
        </p:nvSpPr>
        <p:spPr>
          <a:xfrm>
            <a:off x="3254475" y="504725"/>
            <a:ext cx="802500" cy="555000"/>
          </a:xfrm>
          <a:prstGeom prst="wedgeRoundRectCallout">
            <a:avLst>
              <a:gd fmla="val -20833" name="adj1"/>
              <a:gd fmla="val 62500" name="adj2"/>
              <a:gd fmla="val 0" name="adj3"/>
            </a:avLst>
          </a:prstGeom>
          <a:solidFill>
            <a:srgbClr val="D0E0E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pt-BR" sz="700"/>
              <a:t>Qual o alimento mais sagrado que inzésti?</a:t>
            </a:r>
            <a:endParaRPr sz="700"/>
          </a:p>
        </p:txBody>
      </p:sp>
      <p:sp>
        <p:nvSpPr>
          <p:cNvPr id="73" name="Google Shape;73;p2"/>
          <p:cNvSpPr/>
          <p:nvPr/>
        </p:nvSpPr>
        <p:spPr>
          <a:xfrm>
            <a:off x="1692375" y="695625"/>
            <a:ext cx="602100" cy="555000"/>
          </a:xfrm>
          <a:prstGeom prst="wedgeRoundRectCallout">
            <a:avLst>
              <a:gd fmla="val -20833" name="adj1"/>
              <a:gd fmla="val 62500" name="adj2"/>
              <a:gd fmla="val 0" name="adj3"/>
            </a:avLst>
          </a:prstGeom>
          <a:solidFill>
            <a:srgbClr val="FFF2CC"/>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pt-BR" sz="700"/>
              <a:t>Sei não, quar é?</a:t>
            </a:r>
            <a:endParaRPr sz="700"/>
          </a:p>
        </p:txBody>
      </p:sp>
      <p:sp>
        <p:nvSpPr>
          <p:cNvPr id="74" name="Google Shape;74;p2"/>
          <p:cNvSpPr/>
          <p:nvPr/>
        </p:nvSpPr>
        <p:spPr>
          <a:xfrm>
            <a:off x="3896400" y="1059725"/>
            <a:ext cx="802500" cy="555000"/>
          </a:xfrm>
          <a:prstGeom prst="wedgeRoundRectCallout">
            <a:avLst>
              <a:gd fmla="val -20833" name="adj1"/>
              <a:gd fmla="val 62500" name="adj2"/>
              <a:gd fmla="val 0" name="adj3"/>
            </a:avLst>
          </a:prstGeom>
          <a:solidFill>
            <a:srgbClr val="FFF2CC"/>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pt-BR" sz="700"/>
              <a:t>“Amém,-doim”</a:t>
            </a:r>
            <a:endParaRPr sz="700"/>
          </a:p>
        </p:txBody>
      </p:sp>
      <p:sp>
        <p:nvSpPr>
          <p:cNvPr id="75" name="Google Shape;75;p2"/>
          <p:cNvSpPr/>
          <p:nvPr/>
        </p:nvSpPr>
        <p:spPr>
          <a:xfrm>
            <a:off x="7354275" y="1614725"/>
            <a:ext cx="729000" cy="713100"/>
          </a:xfrm>
          <a:prstGeom prst="wedgeRoundRectCallout">
            <a:avLst>
              <a:gd fmla="val -20833" name="adj1"/>
              <a:gd fmla="val 62500" name="adj2"/>
              <a:gd fmla="val 0" name="adj3"/>
            </a:avLst>
          </a:prstGeom>
          <a:solidFill>
            <a:srgbClr val="FFF2CC"/>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pt-BR" sz="800"/>
              <a:t> Qual é a galinha que cai no chão e surta?</a:t>
            </a:r>
            <a:endParaRPr sz="800"/>
          </a:p>
          <a:p>
            <a:pPr indent="0" lvl="0" marL="0" rtl="0" algn="l">
              <a:spcBef>
                <a:spcPts val="0"/>
              </a:spcBef>
              <a:spcAft>
                <a:spcPts val="0"/>
              </a:spcAft>
              <a:buNone/>
            </a:pPr>
            <a:r>
              <a:t/>
            </a:r>
            <a:endParaRPr sz="500"/>
          </a:p>
        </p:txBody>
      </p:sp>
      <p:sp>
        <p:nvSpPr>
          <p:cNvPr id="76" name="Google Shape;76;p2"/>
          <p:cNvSpPr/>
          <p:nvPr/>
        </p:nvSpPr>
        <p:spPr>
          <a:xfrm>
            <a:off x="6187075" y="1853200"/>
            <a:ext cx="729000" cy="627000"/>
          </a:xfrm>
          <a:prstGeom prst="wedgeRoundRectCallout">
            <a:avLst>
              <a:gd fmla="val -20833" name="adj1"/>
              <a:gd fmla="val 62500" name="adj2"/>
              <a:gd fmla="val 0" name="adj3"/>
            </a:avLst>
          </a:prstGeom>
          <a:solidFill>
            <a:srgbClr val="CFE2F3"/>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pt-BR" sz="900"/>
              <a:t>A galinha cai i pira.</a:t>
            </a:r>
            <a:endParaRPr sz="900"/>
          </a:p>
          <a:p>
            <a:pPr indent="0" lvl="0" marL="0" rtl="0" algn="l">
              <a:spcBef>
                <a:spcPts val="0"/>
              </a:spcBef>
              <a:spcAft>
                <a:spcPts val="0"/>
              </a:spcAft>
              <a:buNone/>
            </a:pPr>
            <a:r>
              <a:t/>
            </a:r>
            <a:endParaRPr sz="900"/>
          </a:p>
          <a:p>
            <a:pPr indent="0" lvl="0" marL="0" rtl="0" algn="l">
              <a:spcBef>
                <a:spcPts val="0"/>
              </a:spcBef>
              <a:spcAft>
                <a:spcPts val="0"/>
              </a:spcAft>
              <a:buNone/>
            </a:pPr>
            <a:r>
              <a:t/>
            </a:r>
            <a:endParaRPr sz="9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18"/>
          <p:cNvSpPr txBox="1"/>
          <p:nvPr>
            <p:ph idx="1" type="subTitle"/>
          </p:nvPr>
        </p:nvSpPr>
        <p:spPr>
          <a:xfrm>
            <a:off x="25" y="0"/>
            <a:ext cx="9144000" cy="415500"/>
          </a:xfrm>
          <a:prstGeom prst="rect">
            <a:avLst/>
          </a:prstGeom>
          <a:solidFill>
            <a:srgbClr val="1C4587"/>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solidFill>
                  <a:srgbClr val="D9D9D9"/>
                </a:solidFill>
              </a:rPr>
              <a:t>DESCOBRIRAM COMO OS ANÕES FAZIAM AS SUAS ROUPAS</a:t>
            </a:r>
            <a:endParaRPr b="1">
              <a:solidFill>
                <a:srgbClr val="D9D9D9"/>
              </a:solidFill>
            </a:endParaRPr>
          </a:p>
        </p:txBody>
      </p:sp>
      <p:pic>
        <p:nvPicPr>
          <p:cNvPr id="246" name="Google Shape;246;p18"/>
          <p:cNvPicPr preferRelativeResize="0"/>
          <p:nvPr/>
        </p:nvPicPr>
        <p:blipFill rotWithShape="1">
          <a:blip r:embed="rId3">
            <a:alphaModFix/>
          </a:blip>
          <a:srcRect b="0" l="0" r="0" t="0"/>
          <a:stretch/>
        </p:blipFill>
        <p:spPr>
          <a:xfrm>
            <a:off x="0" y="415500"/>
            <a:ext cx="4728000" cy="4728000"/>
          </a:xfrm>
          <a:prstGeom prst="rect">
            <a:avLst/>
          </a:prstGeom>
          <a:noFill/>
          <a:ln cap="flat" cmpd="sng" w="28575">
            <a:solidFill>
              <a:schemeClr val="dk2"/>
            </a:solidFill>
            <a:prstDash val="solid"/>
            <a:round/>
            <a:headEnd len="sm" w="sm" type="none"/>
            <a:tailEnd len="sm" w="sm" type="none"/>
          </a:ln>
        </p:spPr>
      </p:pic>
      <p:pic>
        <p:nvPicPr>
          <p:cNvPr id="247" name="Google Shape;247;p18"/>
          <p:cNvPicPr preferRelativeResize="0"/>
          <p:nvPr/>
        </p:nvPicPr>
        <p:blipFill rotWithShape="1">
          <a:blip r:embed="rId4">
            <a:alphaModFix/>
          </a:blip>
          <a:srcRect b="0" l="0" r="0" t="0"/>
          <a:stretch/>
        </p:blipFill>
        <p:spPr>
          <a:xfrm>
            <a:off x="4728000" y="415500"/>
            <a:ext cx="4416000" cy="4728000"/>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19"/>
          <p:cNvSpPr txBox="1"/>
          <p:nvPr>
            <p:ph idx="1" type="subTitle"/>
          </p:nvPr>
        </p:nvSpPr>
        <p:spPr>
          <a:xfrm>
            <a:off x="25" y="0"/>
            <a:ext cx="9144000" cy="415500"/>
          </a:xfrm>
          <a:prstGeom prst="rect">
            <a:avLst/>
          </a:prstGeom>
          <a:solidFill>
            <a:srgbClr val="1C4587"/>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solidFill>
                  <a:srgbClr val="D9D9D9"/>
                </a:solidFill>
              </a:rPr>
              <a:t>E COMO SE ALIMENTAVAM</a:t>
            </a:r>
            <a:endParaRPr b="1">
              <a:solidFill>
                <a:srgbClr val="D9D9D9"/>
              </a:solidFill>
            </a:endParaRPr>
          </a:p>
        </p:txBody>
      </p:sp>
      <p:pic>
        <p:nvPicPr>
          <p:cNvPr id="253" name="Google Shape;253;p19"/>
          <p:cNvPicPr preferRelativeResize="0"/>
          <p:nvPr/>
        </p:nvPicPr>
        <p:blipFill rotWithShape="1">
          <a:blip r:embed="rId3">
            <a:alphaModFix/>
          </a:blip>
          <a:srcRect b="0" l="0" r="0" t="0"/>
          <a:stretch/>
        </p:blipFill>
        <p:spPr>
          <a:xfrm>
            <a:off x="0" y="415500"/>
            <a:ext cx="4880399" cy="4728000"/>
          </a:xfrm>
          <a:prstGeom prst="rect">
            <a:avLst/>
          </a:prstGeom>
          <a:noFill/>
          <a:ln cap="flat" cmpd="sng" w="28575">
            <a:solidFill>
              <a:schemeClr val="dk2"/>
            </a:solidFill>
            <a:prstDash val="solid"/>
            <a:round/>
            <a:headEnd len="sm" w="sm" type="none"/>
            <a:tailEnd len="sm" w="sm" type="none"/>
          </a:ln>
        </p:spPr>
      </p:pic>
      <p:pic>
        <p:nvPicPr>
          <p:cNvPr id="254" name="Google Shape;254;p19"/>
          <p:cNvPicPr preferRelativeResize="0"/>
          <p:nvPr/>
        </p:nvPicPr>
        <p:blipFill rotWithShape="1">
          <a:blip r:embed="rId4">
            <a:alphaModFix/>
          </a:blip>
          <a:srcRect b="0" l="0" r="0" t="0"/>
          <a:stretch/>
        </p:blipFill>
        <p:spPr>
          <a:xfrm>
            <a:off x="4880400" y="415500"/>
            <a:ext cx="4263601" cy="4728000"/>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20"/>
          <p:cNvSpPr txBox="1"/>
          <p:nvPr>
            <p:ph idx="1" type="subTitle"/>
          </p:nvPr>
        </p:nvSpPr>
        <p:spPr>
          <a:xfrm>
            <a:off x="25" y="0"/>
            <a:ext cx="9144000" cy="415500"/>
          </a:xfrm>
          <a:prstGeom prst="rect">
            <a:avLst/>
          </a:prstGeom>
          <a:solidFill>
            <a:srgbClr val="C9DAF8"/>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t>OS QUATRO PRIMOS CONSEGUIRÃO ESCAPAR DA CAVERNA?</a:t>
            </a:r>
            <a:endParaRPr b="1"/>
          </a:p>
        </p:txBody>
      </p:sp>
      <p:pic>
        <p:nvPicPr>
          <p:cNvPr id="260" name="Google Shape;260;p20"/>
          <p:cNvPicPr preferRelativeResize="0"/>
          <p:nvPr/>
        </p:nvPicPr>
        <p:blipFill rotWithShape="1">
          <a:blip r:embed="rId3">
            <a:alphaModFix/>
          </a:blip>
          <a:srcRect b="0" l="0" r="0" t="0"/>
          <a:stretch/>
        </p:blipFill>
        <p:spPr>
          <a:xfrm>
            <a:off x="25" y="415500"/>
            <a:ext cx="4727974" cy="4727974"/>
          </a:xfrm>
          <a:prstGeom prst="rect">
            <a:avLst/>
          </a:prstGeom>
          <a:noFill/>
          <a:ln cap="flat" cmpd="sng" w="28575">
            <a:solidFill>
              <a:schemeClr val="dk2"/>
            </a:solidFill>
            <a:prstDash val="solid"/>
            <a:round/>
            <a:headEnd len="sm" w="sm" type="none"/>
            <a:tailEnd len="sm" w="sm" type="none"/>
          </a:ln>
        </p:spPr>
      </p:pic>
      <p:pic>
        <p:nvPicPr>
          <p:cNvPr id="261" name="Google Shape;261;p20"/>
          <p:cNvPicPr preferRelativeResize="0"/>
          <p:nvPr/>
        </p:nvPicPr>
        <p:blipFill rotWithShape="1">
          <a:blip r:embed="rId4">
            <a:alphaModFix/>
          </a:blip>
          <a:srcRect b="0" l="0" r="0" t="0"/>
          <a:stretch/>
        </p:blipFill>
        <p:spPr>
          <a:xfrm>
            <a:off x="4728000" y="415500"/>
            <a:ext cx="1846001" cy="1846001"/>
          </a:xfrm>
          <a:prstGeom prst="rect">
            <a:avLst/>
          </a:prstGeom>
          <a:noFill/>
          <a:ln cap="flat" cmpd="sng" w="28575">
            <a:solidFill>
              <a:schemeClr val="dk2"/>
            </a:solidFill>
            <a:prstDash val="solid"/>
            <a:round/>
            <a:headEnd len="sm" w="sm" type="none"/>
            <a:tailEnd len="sm" w="sm" type="none"/>
          </a:ln>
        </p:spPr>
      </p:pic>
      <p:pic>
        <p:nvPicPr>
          <p:cNvPr id="262" name="Google Shape;262;p20"/>
          <p:cNvPicPr preferRelativeResize="0"/>
          <p:nvPr/>
        </p:nvPicPr>
        <p:blipFill rotWithShape="1">
          <a:blip r:embed="rId5">
            <a:alphaModFix/>
          </a:blip>
          <a:srcRect b="0" l="0" r="0" t="0"/>
          <a:stretch/>
        </p:blipFill>
        <p:spPr>
          <a:xfrm>
            <a:off x="6574000" y="415500"/>
            <a:ext cx="2519700" cy="2519700"/>
          </a:xfrm>
          <a:prstGeom prst="rect">
            <a:avLst/>
          </a:prstGeom>
          <a:noFill/>
          <a:ln cap="flat" cmpd="sng" w="28575">
            <a:solidFill>
              <a:schemeClr val="dk2"/>
            </a:solidFill>
            <a:prstDash val="solid"/>
            <a:round/>
            <a:headEnd len="sm" w="sm" type="none"/>
            <a:tailEnd len="sm" w="sm" type="none"/>
          </a:ln>
        </p:spPr>
      </p:pic>
      <p:pic>
        <p:nvPicPr>
          <p:cNvPr id="263" name="Google Shape;263;p20"/>
          <p:cNvPicPr preferRelativeResize="0"/>
          <p:nvPr/>
        </p:nvPicPr>
        <p:blipFill rotWithShape="1">
          <a:blip r:embed="rId6">
            <a:alphaModFix/>
          </a:blip>
          <a:srcRect b="0" l="10672" r="23364" t="0"/>
          <a:stretch/>
        </p:blipFill>
        <p:spPr>
          <a:xfrm>
            <a:off x="4728000" y="2261500"/>
            <a:ext cx="1846001" cy="2881974"/>
          </a:xfrm>
          <a:prstGeom prst="rect">
            <a:avLst/>
          </a:prstGeom>
          <a:noFill/>
          <a:ln cap="flat" cmpd="sng" w="28575">
            <a:solidFill>
              <a:schemeClr val="dk2"/>
            </a:solidFill>
            <a:prstDash val="solid"/>
            <a:round/>
            <a:headEnd len="sm" w="sm" type="none"/>
            <a:tailEnd len="sm" w="sm" type="none"/>
          </a:ln>
        </p:spPr>
      </p:pic>
      <p:sp>
        <p:nvSpPr>
          <p:cNvPr id="264" name="Google Shape;264;p20"/>
          <p:cNvSpPr txBox="1"/>
          <p:nvPr/>
        </p:nvSpPr>
        <p:spPr>
          <a:xfrm>
            <a:off x="1739450" y="4254600"/>
            <a:ext cx="1538100" cy="877200"/>
          </a:xfrm>
          <a:prstGeom prst="rect">
            <a:avLst/>
          </a:prstGeom>
          <a:solidFill>
            <a:srgbClr val="CFE2F3"/>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0" i="0" lang="pt-BR" sz="900" u="none" cap="none" strike="noStrike">
                <a:solidFill>
                  <a:srgbClr val="000000"/>
                </a:solidFill>
                <a:latin typeface="Arial"/>
                <a:ea typeface="Arial"/>
                <a:cs typeface="Arial"/>
                <a:sym typeface="Arial"/>
              </a:rPr>
              <a:t>ENQUANTO CONHECIAM A CAVERNA, Q</a:t>
            </a:r>
            <a:r>
              <a:rPr lang="pt-BR" sz="900"/>
              <a:t>UICO E OSCAR </a:t>
            </a:r>
            <a:r>
              <a:rPr b="0" i="0" lang="pt-BR" sz="900" u="none" cap="none" strike="noStrike">
                <a:solidFill>
                  <a:srgbClr val="000000"/>
                </a:solidFill>
                <a:latin typeface="Arial"/>
                <a:ea typeface="Arial"/>
                <a:cs typeface="Arial"/>
                <a:sym typeface="Arial"/>
              </a:rPr>
              <a:t>ARQUITETAVAM A FUGA</a:t>
            </a:r>
            <a:endParaRPr b="0" i="0" sz="900" u="none" cap="none" strike="noStrike">
              <a:solidFill>
                <a:srgbClr val="000000"/>
              </a:solidFill>
              <a:latin typeface="Arial"/>
              <a:ea typeface="Arial"/>
              <a:cs typeface="Arial"/>
              <a:sym typeface="Arial"/>
            </a:endParaRPr>
          </a:p>
        </p:txBody>
      </p:sp>
      <p:sp>
        <p:nvSpPr>
          <p:cNvPr id="265" name="Google Shape;265;p20"/>
          <p:cNvSpPr txBox="1"/>
          <p:nvPr/>
        </p:nvSpPr>
        <p:spPr>
          <a:xfrm>
            <a:off x="6574000" y="2129875"/>
            <a:ext cx="969900" cy="507900"/>
          </a:xfrm>
          <a:prstGeom prst="rect">
            <a:avLst/>
          </a:prstGeom>
          <a:solidFill>
            <a:srgbClr val="C9DAF8"/>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700"/>
              <a:buFont typeface="Arial"/>
              <a:buNone/>
            </a:pPr>
            <a:r>
              <a:rPr b="0" i="0" lang="pt-BR" sz="700" u="none" cap="none" strike="noStrike">
                <a:solidFill>
                  <a:srgbClr val="000000"/>
                </a:solidFill>
                <a:latin typeface="Arial"/>
                <a:ea typeface="Arial"/>
                <a:cs typeface="Arial"/>
                <a:sym typeface="Arial"/>
              </a:rPr>
              <a:t>O PADRINHO DEVE ESTAR AFLITO</a:t>
            </a:r>
            <a:endParaRPr b="0" i="0" sz="700" u="none" cap="none" strike="noStrike">
              <a:solidFill>
                <a:srgbClr val="000000"/>
              </a:solidFill>
              <a:latin typeface="Arial"/>
              <a:ea typeface="Arial"/>
              <a:cs typeface="Arial"/>
              <a:sym typeface="Arial"/>
            </a:endParaRPr>
          </a:p>
        </p:txBody>
      </p:sp>
      <p:pic>
        <p:nvPicPr>
          <p:cNvPr id="266" name="Google Shape;266;p20"/>
          <p:cNvPicPr preferRelativeResize="0"/>
          <p:nvPr/>
        </p:nvPicPr>
        <p:blipFill rotWithShape="1">
          <a:blip r:embed="rId7">
            <a:alphaModFix/>
          </a:blip>
          <a:srcRect b="0" l="0" r="0" t="11707"/>
          <a:stretch/>
        </p:blipFill>
        <p:spPr>
          <a:xfrm>
            <a:off x="6574000" y="2935200"/>
            <a:ext cx="2570025" cy="2208300"/>
          </a:xfrm>
          <a:prstGeom prst="rect">
            <a:avLst/>
          </a:prstGeom>
          <a:noFill/>
          <a:ln>
            <a:noFill/>
          </a:ln>
        </p:spPr>
      </p:pic>
      <p:sp>
        <p:nvSpPr>
          <p:cNvPr id="267" name="Google Shape;267;p20"/>
          <p:cNvSpPr txBox="1"/>
          <p:nvPr/>
        </p:nvSpPr>
        <p:spPr>
          <a:xfrm>
            <a:off x="6773075" y="4579100"/>
            <a:ext cx="969900" cy="507900"/>
          </a:xfrm>
          <a:prstGeom prst="rect">
            <a:avLst/>
          </a:prstGeom>
          <a:solidFill>
            <a:srgbClr val="D0E0E3"/>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700"/>
              <a:buFont typeface="Arial"/>
              <a:buNone/>
            </a:pPr>
            <a:r>
              <a:rPr b="0" i="0" lang="pt-BR" sz="700" u="none" cap="none" strike="noStrike">
                <a:solidFill>
                  <a:srgbClr val="000000"/>
                </a:solidFill>
                <a:latin typeface="Arial"/>
                <a:ea typeface="Arial"/>
                <a:cs typeface="Arial"/>
                <a:sym typeface="Arial"/>
              </a:rPr>
              <a:t>ALGUM DIA O PRÍNCIPE OS LIBERTARÁ?</a:t>
            </a:r>
            <a:endParaRPr b="0" i="0" sz="700" u="none" cap="none" strike="noStrike">
              <a:solidFill>
                <a:srgbClr val="000000"/>
              </a:solidFill>
              <a:latin typeface="Arial"/>
              <a:ea typeface="Arial"/>
              <a:cs typeface="Arial"/>
              <a:sym typeface="Arial"/>
            </a:endParaRPr>
          </a:p>
        </p:txBody>
      </p:sp>
      <p:pic>
        <p:nvPicPr>
          <p:cNvPr id="268" name="Google Shape;268;p20"/>
          <p:cNvPicPr preferRelativeResize="0"/>
          <p:nvPr/>
        </p:nvPicPr>
        <p:blipFill rotWithShape="1">
          <a:blip r:embed="rId8">
            <a:alphaModFix/>
          </a:blip>
          <a:srcRect b="43719" l="0" r="0" t="0"/>
          <a:stretch/>
        </p:blipFill>
        <p:spPr>
          <a:xfrm>
            <a:off x="0" y="4177500"/>
            <a:ext cx="1739451" cy="954299"/>
          </a:xfrm>
          <a:prstGeom prst="rect">
            <a:avLst/>
          </a:prstGeom>
          <a:noFill/>
          <a:ln cap="flat" cmpd="sng" w="19050">
            <a:solidFill>
              <a:srgbClr val="595959"/>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3"/>
          <p:cNvSpPr txBox="1"/>
          <p:nvPr>
            <p:ph idx="1" type="subTitle"/>
          </p:nvPr>
        </p:nvSpPr>
        <p:spPr>
          <a:xfrm>
            <a:off x="25" y="0"/>
            <a:ext cx="9144000" cy="415500"/>
          </a:xfrm>
          <a:prstGeom prst="rect">
            <a:avLst/>
          </a:prstGeom>
          <a:solidFill>
            <a:srgbClr val="1C4587"/>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solidFill>
                  <a:srgbClr val="D9D9D9"/>
                </a:solidFill>
              </a:rPr>
              <a:t>VIGÍLIA DE TOMÁSIO E SONHO ESTRANHO</a:t>
            </a:r>
            <a:endParaRPr b="1">
              <a:solidFill>
                <a:srgbClr val="D9D9D9"/>
              </a:solidFill>
            </a:endParaRPr>
          </a:p>
        </p:txBody>
      </p:sp>
      <p:pic>
        <p:nvPicPr>
          <p:cNvPr id="82" name="Google Shape;82;p3"/>
          <p:cNvPicPr preferRelativeResize="0"/>
          <p:nvPr/>
        </p:nvPicPr>
        <p:blipFill rotWithShape="1">
          <a:blip r:embed="rId3">
            <a:alphaModFix/>
          </a:blip>
          <a:srcRect b="0" l="0" r="0" t="0"/>
          <a:stretch/>
        </p:blipFill>
        <p:spPr>
          <a:xfrm>
            <a:off x="25" y="415500"/>
            <a:ext cx="2201900" cy="2201900"/>
          </a:xfrm>
          <a:prstGeom prst="rect">
            <a:avLst/>
          </a:prstGeom>
          <a:noFill/>
          <a:ln cap="flat" cmpd="sng" w="28575">
            <a:solidFill>
              <a:schemeClr val="dk2"/>
            </a:solidFill>
            <a:prstDash val="solid"/>
            <a:round/>
            <a:headEnd len="sm" w="sm" type="none"/>
            <a:tailEnd len="sm" w="sm" type="none"/>
          </a:ln>
        </p:spPr>
      </p:pic>
      <p:pic>
        <p:nvPicPr>
          <p:cNvPr id="83" name="Google Shape;83;p3"/>
          <p:cNvPicPr preferRelativeResize="0"/>
          <p:nvPr/>
        </p:nvPicPr>
        <p:blipFill rotWithShape="1">
          <a:blip r:embed="rId4">
            <a:alphaModFix/>
          </a:blip>
          <a:srcRect b="0" l="0" r="0" t="0"/>
          <a:stretch/>
        </p:blipFill>
        <p:spPr>
          <a:xfrm>
            <a:off x="4416000" y="415500"/>
            <a:ext cx="4728000" cy="4728000"/>
          </a:xfrm>
          <a:prstGeom prst="rect">
            <a:avLst/>
          </a:prstGeom>
          <a:noFill/>
          <a:ln cap="flat" cmpd="sng" w="28575">
            <a:solidFill>
              <a:srgbClr val="000000"/>
            </a:solidFill>
            <a:prstDash val="solid"/>
            <a:round/>
            <a:headEnd len="sm" w="sm" type="none"/>
            <a:tailEnd len="sm" w="sm" type="none"/>
          </a:ln>
        </p:spPr>
      </p:pic>
      <p:pic>
        <p:nvPicPr>
          <p:cNvPr id="84" name="Google Shape;84;p3"/>
          <p:cNvPicPr preferRelativeResize="0"/>
          <p:nvPr/>
        </p:nvPicPr>
        <p:blipFill rotWithShape="1">
          <a:blip r:embed="rId5">
            <a:alphaModFix/>
          </a:blip>
          <a:srcRect b="0" l="0" r="0" t="0"/>
          <a:stretch/>
        </p:blipFill>
        <p:spPr>
          <a:xfrm>
            <a:off x="2201925" y="405800"/>
            <a:ext cx="2221302" cy="2221302"/>
          </a:xfrm>
          <a:prstGeom prst="rect">
            <a:avLst/>
          </a:prstGeom>
          <a:noFill/>
          <a:ln cap="flat" cmpd="sng" w="28575">
            <a:solidFill>
              <a:schemeClr val="dk2"/>
            </a:solidFill>
            <a:prstDash val="solid"/>
            <a:round/>
            <a:headEnd len="sm" w="sm" type="none"/>
            <a:tailEnd len="sm" w="sm" type="none"/>
          </a:ln>
        </p:spPr>
      </p:pic>
      <p:pic>
        <p:nvPicPr>
          <p:cNvPr id="85" name="Google Shape;85;p3"/>
          <p:cNvPicPr preferRelativeResize="0"/>
          <p:nvPr/>
        </p:nvPicPr>
        <p:blipFill rotWithShape="1">
          <a:blip r:embed="rId6">
            <a:alphaModFix/>
          </a:blip>
          <a:srcRect b="0" l="0" r="0" t="0"/>
          <a:stretch/>
        </p:blipFill>
        <p:spPr>
          <a:xfrm>
            <a:off x="-4825" y="2627100"/>
            <a:ext cx="2201900" cy="2516401"/>
          </a:xfrm>
          <a:prstGeom prst="rect">
            <a:avLst/>
          </a:prstGeom>
          <a:noFill/>
          <a:ln cap="flat" cmpd="sng" w="28575">
            <a:solidFill>
              <a:schemeClr val="dk2"/>
            </a:solidFill>
            <a:prstDash val="solid"/>
            <a:round/>
            <a:headEnd len="sm" w="sm" type="none"/>
            <a:tailEnd len="sm" w="sm" type="none"/>
          </a:ln>
        </p:spPr>
      </p:pic>
      <p:pic>
        <p:nvPicPr>
          <p:cNvPr id="86" name="Google Shape;86;p3"/>
          <p:cNvPicPr preferRelativeResize="0"/>
          <p:nvPr/>
        </p:nvPicPr>
        <p:blipFill rotWithShape="1">
          <a:blip r:embed="rId7">
            <a:alphaModFix/>
          </a:blip>
          <a:srcRect b="0" l="0" r="0" t="0"/>
          <a:stretch/>
        </p:blipFill>
        <p:spPr>
          <a:xfrm>
            <a:off x="2197075" y="2627100"/>
            <a:ext cx="2221299" cy="2516401"/>
          </a:xfrm>
          <a:prstGeom prst="rect">
            <a:avLst/>
          </a:prstGeom>
          <a:noFill/>
          <a:ln cap="flat" cmpd="sng" w="28575">
            <a:solidFill>
              <a:schemeClr val="dk2"/>
            </a:solidFill>
            <a:prstDash val="solid"/>
            <a:round/>
            <a:headEnd len="sm" w="sm" type="none"/>
            <a:tailEnd len="sm" w="sm" type="none"/>
          </a:ln>
        </p:spPr>
      </p:pic>
      <p:sp>
        <p:nvSpPr>
          <p:cNvPr id="87" name="Google Shape;87;p3"/>
          <p:cNvSpPr txBox="1"/>
          <p:nvPr/>
        </p:nvSpPr>
        <p:spPr>
          <a:xfrm>
            <a:off x="52775" y="4620300"/>
            <a:ext cx="2221200" cy="523200"/>
          </a:xfrm>
          <a:prstGeom prst="rect">
            <a:avLst/>
          </a:prstGeom>
          <a:solidFill>
            <a:srgbClr val="3C78D8"/>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0" i="0" lang="pt-BR" sz="1100" u="none" cap="none" strike="noStrike">
                <a:solidFill>
                  <a:schemeClr val="dk1"/>
                </a:solidFill>
                <a:latin typeface="Arial"/>
                <a:ea typeface="Arial"/>
                <a:cs typeface="Arial"/>
                <a:sym typeface="Arial"/>
              </a:rPr>
              <a:t>quando pôs a mão no zíper da barraca…</a:t>
            </a:r>
            <a:endParaRPr b="0" i="0" sz="1400" u="none" cap="none" strike="noStrike">
              <a:solidFill>
                <a:srgbClr val="000000"/>
              </a:solidFill>
              <a:latin typeface="Arial"/>
              <a:ea typeface="Arial"/>
              <a:cs typeface="Arial"/>
              <a:sym typeface="Arial"/>
            </a:endParaRPr>
          </a:p>
        </p:txBody>
      </p:sp>
      <p:pic>
        <p:nvPicPr>
          <p:cNvPr id="88" name="Google Shape;88;p3"/>
          <p:cNvPicPr preferRelativeResize="0"/>
          <p:nvPr/>
        </p:nvPicPr>
        <p:blipFill>
          <a:blip r:embed="rId8">
            <a:alphaModFix/>
          </a:blip>
          <a:stretch>
            <a:fillRect/>
          </a:stretch>
        </p:blipFill>
        <p:spPr>
          <a:xfrm>
            <a:off x="6627625" y="364050"/>
            <a:ext cx="2516401" cy="2516401"/>
          </a:xfrm>
          <a:prstGeom prst="rect">
            <a:avLst/>
          </a:prstGeom>
          <a:noFill/>
          <a:ln>
            <a:noFill/>
          </a:ln>
        </p:spPr>
      </p:pic>
      <p:pic>
        <p:nvPicPr>
          <p:cNvPr id="89" name="Google Shape;89;p3"/>
          <p:cNvPicPr preferRelativeResize="0"/>
          <p:nvPr/>
        </p:nvPicPr>
        <p:blipFill>
          <a:blip r:embed="rId9">
            <a:alphaModFix/>
          </a:blip>
          <a:stretch>
            <a:fillRect/>
          </a:stretch>
        </p:blipFill>
        <p:spPr>
          <a:xfrm>
            <a:off x="5839400" y="-254675"/>
            <a:ext cx="3135124" cy="31351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4"/>
          <p:cNvSpPr txBox="1"/>
          <p:nvPr>
            <p:ph idx="1" type="subTitle"/>
          </p:nvPr>
        </p:nvSpPr>
        <p:spPr>
          <a:xfrm>
            <a:off x="25" y="0"/>
            <a:ext cx="9144000" cy="415500"/>
          </a:xfrm>
          <a:prstGeom prst="rect">
            <a:avLst/>
          </a:prstGeom>
          <a:solidFill>
            <a:srgbClr val="1C4587"/>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solidFill>
                  <a:srgbClr val="EFEFEF"/>
                </a:solidFill>
              </a:rPr>
              <a:t>CHOVIA E RELAMPEJAVA FORTE</a:t>
            </a:r>
            <a:endParaRPr b="1">
              <a:solidFill>
                <a:srgbClr val="EFEFEF"/>
              </a:solidFill>
            </a:endParaRPr>
          </a:p>
        </p:txBody>
      </p:sp>
      <p:pic>
        <p:nvPicPr>
          <p:cNvPr id="95" name="Google Shape;95;p4"/>
          <p:cNvPicPr preferRelativeResize="0"/>
          <p:nvPr/>
        </p:nvPicPr>
        <p:blipFill rotWithShape="1">
          <a:blip r:embed="rId3">
            <a:alphaModFix/>
          </a:blip>
          <a:srcRect b="0" l="0" r="0" t="0"/>
          <a:stretch/>
        </p:blipFill>
        <p:spPr>
          <a:xfrm>
            <a:off x="-46575" y="415500"/>
            <a:ext cx="4728000" cy="4728000"/>
          </a:xfrm>
          <a:prstGeom prst="rect">
            <a:avLst/>
          </a:prstGeom>
          <a:noFill/>
          <a:ln cap="flat" cmpd="sng" w="28575">
            <a:solidFill>
              <a:schemeClr val="dk2"/>
            </a:solidFill>
            <a:prstDash val="solid"/>
            <a:round/>
            <a:headEnd len="sm" w="sm" type="none"/>
            <a:tailEnd len="sm" w="sm" type="none"/>
          </a:ln>
        </p:spPr>
      </p:pic>
      <p:pic>
        <p:nvPicPr>
          <p:cNvPr id="96" name="Google Shape;96;p4"/>
          <p:cNvPicPr preferRelativeResize="0"/>
          <p:nvPr/>
        </p:nvPicPr>
        <p:blipFill rotWithShape="1">
          <a:blip r:embed="rId4">
            <a:alphaModFix/>
          </a:blip>
          <a:srcRect b="0" l="0" r="0" t="0"/>
          <a:stretch/>
        </p:blipFill>
        <p:spPr>
          <a:xfrm>
            <a:off x="4681425" y="415475"/>
            <a:ext cx="4462600" cy="4728000"/>
          </a:xfrm>
          <a:prstGeom prst="rect">
            <a:avLst/>
          </a:prstGeom>
          <a:noFill/>
          <a:ln cap="flat" cmpd="sng" w="28575">
            <a:solidFill>
              <a:schemeClr val="dk2"/>
            </a:solidFill>
            <a:prstDash val="solid"/>
            <a:round/>
            <a:headEnd len="sm" w="sm" type="none"/>
            <a:tailEnd len="sm" w="sm" type="none"/>
          </a:ln>
        </p:spPr>
      </p:pic>
      <p:pic>
        <p:nvPicPr>
          <p:cNvPr id="97" name="Google Shape;97;p4"/>
          <p:cNvPicPr preferRelativeResize="0"/>
          <p:nvPr/>
        </p:nvPicPr>
        <p:blipFill rotWithShape="1">
          <a:blip r:embed="rId5">
            <a:alphaModFix/>
          </a:blip>
          <a:srcRect b="0" l="0" r="0" t="0"/>
          <a:stretch/>
        </p:blipFill>
        <p:spPr>
          <a:xfrm>
            <a:off x="7645825" y="3634850"/>
            <a:ext cx="1446026" cy="1446026"/>
          </a:xfrm>
          <a:prstGeom prst="rect">
            <a:avLst/>
          </a:prstGeom>
          <a:noFill/>
          <a:ln cap="flat" cmpd="sng" w="28575">
            <a:solidFill>
              <a:srgbClr val="000000"/>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5"/>
          <p:cNvSpPr txBox="1"/>
          <p:nvPr>
            <p:ph idx="1" type="subTitle"/>
          </p:nvPr>
        </p:nvSpPr>
        <p:spPr>
          <a:xfrm>
            <a:off x="25" y="0"/>
            <a:ext cx="9144000" cy="415500"/>
          </a:xfrm>
          <a:prstGeom prst="rect">
            <a:avLst/>
          </a:prstGeom>
          <a:solidFill>
            <a:srgbClr val="C9DAF8"/>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t>DE MANHÃ VERA CONTOU O SONHO</a:t>
            </a:r>
            <a:endParaRPr b="1"/>
          </a:p>
        </p:txBody>
      </p:sp>
      <p:pic>
        <p:nvPicPr>
          <p:cNvPr id="103" name="Google Shape;103;p5"/>
          <p:cNvPicPr preferRelativeResize="0"/>
          <p:nvPr/>
        </p:nvPicPr>
        <p:blipFill rotWithShape="1">
          <a:blip r:embed="rId3">
            <a:alphaModFix/>
          </a:blip>
          <a:srcRect b="0" l="0" r="0" t="0"/>
          <a:stretch/>
        </p:blipFill>
        <p:spPr>
          <a:xfrm>
            <a:off x="25" y="415500"/>
            <a:ext cx="1782026" cy="1846001"/>
          </a:xfrm>
          <a:prstGeom prst="rect">
            <a:avLst/>
          </a:prstGeom>
          <a:noFill/>
          <a:ln cap="flat" cmpd="sng" w="28575">
            <a:solidFill>
              <a:schemeClr val="dk2"/>
            </a:solidFill>
            <a:prstDash val="solid"/>
            <a:round/>
            <a:headEnd len="sm" w="sm" type="none"/>
            <a:tailEnd len="sm" w="sm" type="none"/>
          </a:ln>
        </p:spPr>
      </p:pic>
      <p:pic>
        <p:nvPicPr>
          <p:cNvPr id="104" name="Google Shape;104;p5"/>
          <p:cNvPicPr preferRelativeResize="0"/>
          <p:nvPr/>
        </p:nvPicPr>
        <p:blipFill rotWithShape="1">
          <a:blip r:embed="rId4">
            <a:alphaModFix/>
          </a:blip>
          <a:srcRect b="0" l="0" r="0" t="0"/>
          <a:stretch/>
        </p:blipFill>
        <p:spPr>
          <a:xfrm>
            <a:off x="1782050" y="415500"/>
            <a:ext cx="1846001" cy="1846001"/>
          </a:xfrm>
          <a:prstGeom prst="rect">
            <a:avLst/>
          </a:prstGeom>
          <a:noFill/>
          <a:ln cap="flat" cmpd="sng" w="28575">
            <a:solidFill>
              <a:schemeClr val="dk2"/>
            </a:solidFill>
            <a:prstDash val="solid"/>
            <a:round/>
            <a:headEnd len="sm" w="sm" type="none"/>
            <a:tailEnd len="sm" w="sm" type="none"/>
          </a:ln>
        </p:spPr>
      </p:pic>
      <p:pic>
        <p:nvPicPr>
          <p:cNvPr id="105" name="Google Shape;105;p5"/>
          <p:cNvPicPr preferRelativeResize="0"/>
          <p:nvPr/>
        </p:nvPicPr>
        <p:blipFill rotWithShape="1">
          <a:blip r:embed="rId5">
            <a:alphaModFix/>
          </a:blip>
          <a:srcRect b="0" l="0" r="0" t="0"/>
          <a:stretch/>
        </p:blipFill>
        <p:spPr>
          <a:xfrm>
            <a:off x="3628050" y="415500"/>
            <a:ext cx="5515950" cy="4728000"/>
          </a:xfrm>
          <a:prstGeom prst="rect">
            <a:avLst/>
          </a:prstGeom>
          <a:noFill/>
          <a:ln cap="flat" cmpd="sng" w="28575">
            <a:solidFill>
              <a:schemeClr val="dk2"/>
            </a:solidFill>
            <a:prstDash val="solid"/>
            <a:round/>
            <a:headEnd len="sm" w="sm" type="none"/>
            <a:tailEnd len="sm" w="sm" type="none"/>
          </a:ln>
        </p:spPr>
      </p:pic>
      <p:sp>
        <p:nvSpPr>
          <p:cNvPr id="106" name="Google Shape;106;p5"/>
          <p:cNvSpPr txBox="1"/>
          <p:nvPr/>
        </p:nvSpPr>
        <p:spPr>
          <a:xfrm>
            <a:off x="3628050" y="4533350"/>
            <a:ext cx="2207400" cy="615600"/>
          </a:xfrm>
          <a:prstGeom prst="rect">
            <a:avLst/>
          </a:prstGeom>
          <a:solidFill>
            <a:srgbClr val="CFE2F3"/>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pt-BR" sz="1400" u="none" cap="none" strike="noStrike">
                <a:solidFill>
                  <a:srgbClr val="000000"/>
                </a:solidFill>
                <a:latin typeface="Arial"/>
                <a:ea typeface="Arial"/>
                <a:cs typeface="Arial"/>
                <a:sym typeface="Arial"/>
              </a:rPr>
              <a:t>Teria sido mesmo um sonho?</a:t>
            </a:r>
            <a:endParaRPr b="0" i="0" sz="1400" u="none" cap="none" strike="noStrike">
              <a:solidFill>
                <a:srgbClr val="000000"/>
              </a:solidFill>
              <a:latin typeface="Arial"/>
              <a:ea typeface="Arial"/>
              <a:cs typeface="Arial"/>
              <a:sym typeface="Arial"/>
            </a:endParaRPr>
          </a:p>
        </p:txBody>
      </p:sp>
      <p:sp>
        <p:nvSpPr>
          <p:cNvPr id="107" name="Google Shape;107;p5"/>
          <p:cNvSpPr/>
          <p:nvPr/>
        </p:nvSpPr>
        <p:spPr>
          <a:xfrm>
            <a:off x="920200" y="447225"/>
            <a:ext cx="810900" cy="615600"/>
          </a:xfrm>
          <a:prstGeom prst="wedgeRoundRectCallout">
            <a:avLst>
              <a:gd fmla="val -20833" name="adj1"/>
              <a:gd fmla="val 62500" name="adj2"/>
              <a:gd fmla="val 0" name="adj3"/>
            </a:avLst>
          </a:prstGeom>
          <a:solidFill>
            <a:srgbClr val="FFF2CC"/>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pt-BR" sz="700"/>
              <a:t>Quando eu acordei o som continuava…não é brincadeira…</a:t>
            </a:r>
            <a:endParaRPr sz="700"/>
          </a:p>
        </p:txBody>
      </p:sp>
      <p:sp>
        <p:nvSpPr>
          <p:cNvPr id="108" name="Google Shape;108;p5"/>
          <p:cNvSpPr/>
          <p:nvPr/>
        </p:nvSpPr>
        <p:spPr>
          <a:xfrm>
            <a:off x="2220250" y="447225"/>
            <a:ext cx="713400" cy="415500"/>
          </a:xfrm>
          <a:prstGeom prst="wedgeRoundRectCallout">
            <a:avLst>
              <a:gd fmla="val -20833" name="adj1"/>
              <a:gd fmla="val 62500" name="adj2"/>
              <a:gd fmla="val 0" name="adj3"/>
            </a:avLst>
          </a:prstGeom>
          <a:solidFill>
            <a:srgbClr val="D9D2E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pt-BR" sz="700"/>
              <a:t>Cê tava dormindo!</a:t>
            </a:r>
            <a:endParaRPr sz="700"/>
          </a:p>
        </p:txBody>
      </p:sp>
      <p:pic>
        <p:nvPicPr>
          <p:cNvPr id="109" name="Google Shape;109;p5"/>
          <p:cNvPicPr preferRelativeResize="0"/>
          <p:nvPr/>
        </p:nvPicPr>
        <p:blipFill rotWithShape="1">
          <a:blip r:embed="rId6">
            <a:alphaModFix/>
          </a:blip>
          <a:srcRect b="5046" l="0" r="0" t="12492"/>
          <a:stretch/>
        </p:blipFill>
        <p:spPr>
          <a:xfrm>
            <a:off x="0" y="2308200"/>
            <a:ext cx="3628050" cy="2840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6"/>
          <p:cNvSpPr txBox="1"/>
          <p:nvPr>
            <p:ph idx="1" type="subTitle"/>
          </p:nvPr>
        </p:nvSpPr>
        <p:spPr>
          <a:xfrm>
            <a:off x="25" y="0"/>
            <a:ext cx="9144000" cy="415500"/>
          </a:xfrm>
          <a:prstGeom prst="rect">
            <a:avLst/>
          </a:prstGeom>
          <a:solidFill>
            <a:srgbClr val="C9DAF8"/>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t>CHEGARAM AO ALTO DA MONTANHA</a:t>
            </a:r>
            <a:endParaRPr b="1"/>
          </a:p>
        </p:txBody>
      </p:sp>
      <p:pic>
        <p:nvPicPr>
          <p:cNvPr id="115" name="Google Shape;115;p6"/>
          <p:cNvPicPr preferRelativeResize="0"/>
          <p:nvPr/>
        </p:nvPicPr>
        <p:blipFill rotWithShape="1">
          <a:blip r:embed="rId3">
            <a:alphaModFix/>
          </a:blip>
          <a:srcRect b="0" l="0" r="0" t="0"/>
          <a:stretch/>
        </p:blipFill>
        <p:spPr>
          <a:xfrm>
            <a:off x="2220050" y="415500"/>
            <a:ext cx="2291876" cy="2220024"/>
          </a:xfrm>
          <a:prstGeom prst="rect">
            <a:avLst/>
          </a:prstGeom>
          <a:noFill/>
          <a:ln cap="flat" cmpd="sng" w="9525">
            <a:solidFill>
              <a:schemeClr val="dk2"/>
            </a:solidFill>
            <a:prstDash val="solid"/>
            <a:round/>
            <a:headEnd len="sm" w="sm" type="none"/>
            <a:tailEnd len="sm" w="sm" type="none"/>
          </a:ln>
        </p:spPr>
      </p:pic>
      <p:pic>
        <p:nvPicPr>
          <p:cNvPr id="116" name="Google Shape;116;p6"/>
          <p:cNvPicPr preferRelativeResize="0"/>
          <p:nvPr/>
        </p:nvPicPr>
        <p:blipFill rotWithShape="1">
          <a:blip r:embed="rId4">
            <a:alphaModFix/>
          </a:blip>
          <a:srcRect b="0" l="0" r="0" t="0"/>
          <a:stretch/>
        </p:blipFill>
        <p:spPr>
          <a:xfrm>
            <a:off x="25" y="415500"/>
            <a:ext cx="2220024" cy="2220024"/>
          </a:xfrm>
          <a:prstGeom prst="rect">
            <a:avLst/>
          </a:prstGeom>
          <a:noFill/>
          <a:ln cap="flat" cmpd="sng" w="9525">
            <a:solidFill>
              <a:schemeClr val="dk2"/>
            </a:solidFill>
            <a:prstDash val="solid"/>
            <a:round/>
            <a:headEnd len="sm" w="sm" type="none"/>
            <a:tailEnd len="sm" w="sm" type="none"/>
          </a:ln>
        </p:spPr>
      </p:pic>
      <p:pic>
        <p:nvPicPr>
          <p:cNvPr id="117" name="Google Shape;117;p6"/>
          <p:cNvPicPr preferRelativeResize="0"/>
          <p:nvPr/>
        </p:nvPicPr>
        <p:blipFill rotWithShape="1">
          <a:blip r:embed="rId5">
            <a:alphaModFix/>
          </a:blip>
          <a:srcRect b="0" l="0" r="0" t="0"/>
          <a:stretch/>
        </p:blipFill>
        <p:spPr>
          <a:xfrm>
            <a:off x="4440075" y="415475"/>
            <a:ext cx="4703949" cy="4703949"/>
          </a:xfrm>
          <a:prstGeom prst="rect">
            <a:avLst/>
          </a:prstGeom>
          <a:noFill/>
          <a:ln cap="flat" cmpd="sng" w="9525">
            <a:solidFill>
              <a:schemeClr val="dk2"/>
            </a:solidFill>
            <a:prstDash val="solid"/>
            <a:round/>
            <a:headEnd len="sm" w="sm" type="none"/>
            <a:tailEnd len="sm" w="sm" type="none"/>
          </a:ln>
        </p:spPr>
      </p:pic>
      <p:pic>
        <p:nvPicPr>
          <p:cNvPr id="118" name="Google Shape;118;p6"/>
          <p:cNvPicPr preferRelativeResize="0"/>
          <p:nvPr/>
        </p:nvPicPr>
        <p:blipFill rotWithShape="1">
          <a:blip r:embed="rId6">
            <a:alphaModFix/>
          </a:blip>
          <a:srcRect b="0" l="0" r="0" t="0"/>
          <a:stretch/>
        </p:blipFill>
        <p:spPr>
          <a:xfrm>
            <a:off x="0" y="2635525"/>
            <a:ext cx="2495926" cy="2495926"/>
          </a:xfrm>
          <a:prstGeom prst="rect">
            <a:avLst/>
          </a:prstGeom>
          <a:noFill/>
          <a:ln cap="flat" cmpd="sng" w="9525">
            <a:solidFill>
              <a:srgbClr val="000000"/>
            </a:solidFill>
            <a:prstDash val="solid"/>
            <a:round/>
            <a:headEnd len="sm" w="sm" type="none"/>
            <a:tailEnd len="sm" w="sm" type="none"/>
          </a:ln>
        </p:spPr>
      </p:pic>
      <p:pic>
        <p:nvPicPr>
          <p:cNvPr id="119" name="Google Shape;119;p6"/>
          <p:cNvPicPr preferRelativeResize="0"/>
          <p:nvPr/>
        </p:nvPicPr>
        <p:blipFill rotWithShape="1">
          <a:blip r:embed="rId7">
            <a:alphaModFix/>
          </a:blip>
          <a:srcRect b="0" l="0" r="0" t="0"/>
          <a:stretch/>
        </p:blipFill>
        <p:spPr>
          <a:xfrm>
            <a:off x="2495925" y="2647575"/>
            <a:ext cx="1944151" cy="2495926"/>
          </a:xfrm>
          <a:prstGeom prst="rect">
            <a:avLst/>
          </a:prstGeom>
          <a:noFill/>
          <a:ln cap="flat" cmpd="sng" w="9525">
            <a:solidFill>
              <a:schemeClr val="dk2"/>
            </a:solidFill>
            <a:prstDash val="solid"/>
            <a:round/>
            <a:headEnd len="sm" w="sm" type="none"/>
            <a:tailEnd len="sm" w="sm" type="none"/>
          </a:ln>
        </p:spPr>
      </p:pic>
      <p:sp>
        <p:nvSpPr>
          <p:cNvPr id="120" name="Google Shape;120;p6"/>
          <p:cNvSpPr txBox="1"/>
          <p:nvPr/>
        </p:nvSpPr>
        <p:spPr>
          <a:xfrm>
            <a:off x="6439500" y="4471900"/>
            <a:ext cx="2576700" cy="492600"/>
          </a:xfrm>
          <a:prstGeom prst="rect">
            <a:avLst/>
          </a:prstGeom>
          <a:solidFill>
            <a:srgbClr val="3C78D8"/>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lang="pt-BR" sz="1000"/>
              <a:t>Depois de mais um dia de longas subidas, eles armaram as tendas e foram dormir…</a:t>
            </a:r>
            <a:endParaRPr b="0" i="0" sz="1000" u="none" cap="none" strike="noStrike">
              <a:solidFill>
                <a:srgbClr val="000000"/>
              </a:solidFill>
              <a:latin typeface="Arial"/>
              <a:ea typeface="Arial"/>
              <a:cs typeface="Arial"/>
              <a:sym typeface="Arial"/>
            </a:endParaRPr>
          </a:p>
        </p:txBody>
      </p:sp>
      <p:sp>
        <p:nvSpPr>
          <p:cNvPr id="121" name="Google Shape;121;p6"/>
          <p:cNvSpPr txBox="1"/>
          <p:nvPr/>
        </p:nvSpPr>
        <p:spPr>
          <a:xfrm>
            <a:off x="2265475" y="2171550"/>
            <a:ext cx="865800" cy="461700"/>
          </a:xfrm>
          <a:prstGeom prst="rect">
            <a:avLst/>
          </a:prstGeom>
          <a:solidFill>
            <a:srgbClr val="C9DAF8"/>
          </a:solidFill>
          <a:ln cap="flat" cmpd="sng" w="2857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600"/>
              <a:buFont typeface="Arial"/>
              <a:buNone/>
            </a:pPr>
            <a:r>
              <a:rPr b="0" i="0" lang="pt-BR" sz="600" u="none" cap="none" strike="noStrike">
                <a:solidFill>
                  <a:srgbClr val="000000"/>
                </a:solidFill>
                <a:latin typeface="Arial"/>
                <a:ea typeface="Arial"/>
                <a:cs typeface="Arial"/>
                <a:sym typeface="Arial"/>
              </a:rPr>
              <a:t>DO TOPO ELE VIRAM O SÍTIO E TODA REGIÃO</a:t>
            </a:r>
            <a:endParaRPr b="0" i="0" sz="600" u="none" cap="none" strike="noStrike">
              <a:solidFill>
                <a:srgbClr val="000000"/>
              </a:solidFill>
              <a:latin typeface="Arial"/>
              <a:ea typeface="Arial"/>
              <a:cs typeface="Arial"/>
              <a:sym typeface="Arial"/>
            </a:endParaRPr>
          </a:p>
        </p:txBody>
      </p:sp>
      <p:sp>
        <p:nvSpPr>
          <p:cNvPr id="122" name="Google Shape;122;p6"/>
          <p:cNvSpPr/>
          <p:nvPr/>
        </p:nvSpPr>
        <p:spPr>
          <a:xfrm>
            <a:off x="907763" y="415500"/>
            <a:ext cx="680400" cy="415500"/>
          </a:xfrm>
          <a:prstGeom prst="wedgeRoundRectCallout">
            <a:avLst>
              <a:gd fmla="val -20833" name="adj1"/>
              <a:gd fmla="val 62500" name="adj2"/>
              <a:gd fmla="val 0" name="adj3"/>
            </a:avLst>
          </a:prstGeom>
          <a:solidFill>
            <a:srgbClr val="FFF2CC"/>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pt-BR" sz="600"/>
              <a:t>Hoje sem piada, por favor…</a:t>
            </a:r>
            <a:endParaRPr sz="6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7"/>
          <p:cNvSpPr txBox="1"/>
          <p:nvPr>
            <p:ph idx="1" type="subTitle"/>
          </p:nvPr>
        </p:nvSpPr>
        <p:spPr>
          <a:xfrm>
            <a:off x="25" y="0"/>
            <a:ext cx="9144000" cy="415500"/>
          </a:xfrm>
          <a:prstGeom prst="rect">
            <a:avLst/>
          </a:prstGeom>
          <a:solidFill>
            <a:srgbClr val="C9DAF8"/>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t>VERA E LÚCIA ACORDARAM CEDO E FORAM CONTEMPLAR A PAISAGEM</a:t>
            </a:r>
            <a:endParaRPr b="1"/>
          </a:p>
        </p:txBody>
      </p:sp>
      <p:pic>
        <p:nvPicPr>
          <p:cNvPr id="128" name="Google Shape;128;p7"/>
          <p:cNvPicPr preferRelativeResize="0"/>
          <p:nvPr/>
        </p:nvPicPr>
        <p:blipFill>
          <a:blip r:embed="rId3">
            <a:alphaModFix/>
          </a:blip>
          <a:stretch>
            <a:fillRect/>
          </a:stretch>
        </p:blipFill>
        <p:spPr>
          <a:xfrm>
            <a:off x="0" y="415500"/>
            <a:ext cx="4789850" cy="4728000"/>
          </a:xfrm>
          <a:prstGeom prst="rect">
            <a:avLst/>
          </a:prstGeom>
          <a:noFill/>
          <a:ln cap="flat" cmpd="sng" w="9525">
            <a:solidFill>
              <a:schemeClr val="dk2"/>
            </a:solidFill>
            <a:prstDash val="solid"/>
            <a:round/>
            <a:headEnd len="sm" w="sm" type="none"/>
            <a:tailEnd len="sm" w="sm" type="none"/>
          </a:ln>
        </p:spPr>
      </p:pic>
      <p:pic>
        <p:nvPicPr>
          <p:cNvPr id="129" name="Google Shape;129;p7"/>
          <p:cNvPicPr preferRelativeResize="0"/>
          <p:nvPr/>
        </p:nvPicPr>
        <p:blipFill>
          <a:blip r:embed="rId4">
            <a:alphaModFix/>
          </a:blip>
          <a:stretch>
            <a:fillRect/>
          </a:stretch>
        </p:blipFill>
        <p:spPr>
          <a:xfrm>
            <a:off x="4416025" y="415500"/>
            <a:ext cx="4728000" cy="472800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8"/>
          <p:cNvSpPr txBox="1"/>
          <p:nvPr>
            <p:ph idx="1" type="subTitle"/>
          </p:nvPr>
        </p:nvSpPr>
        <p:spPr>
          <a:xfrm>
            <a:off x="0" y="0"/>
            <a:ext cx="9144000" cy="415500"/>
          </a:xfrm>
          <a:prstGeom prst="rect">
            <a:avLst/>
          </a:prstGeom>
          <a:solidFill>
            <a:srgbClr val="C9DAF8"/>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t>A PEDRA ONDE ESTAVAM SENTADOS VIROU</a:t>
            </a:r>
            <a:endParaRPr b="1"/>
          </a:p>
        </p:txBody>
      </p:sp>
      <p:sp>
        <p:nvSpPr>
          <p:cNvPr id="135" name="Google Shape;135;p8"/>
          <p:cNvSpPr txBox="1"/>
          <p:nvPr/>
        </p:nvSpPr>
        <p:spPr>
          <a:xfrm>
            <a:off x="221175" y="4469525"/>
            <a:ext cx="72900" cy="2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pic>
        <p:nvPicPr>
          <p:cNvPr id="136" name="Google Shape;136;p8"/>
          <p:cNvPicPr preferRelativeResize="0"/>
          <p:nvPr/>
        </p:nvPicPr>
        <p:blipFill>
          <a:blip r:embed="rId3">
            <a:alphaModFix/>
          </a:blip>
          <a:stretch>
            <a:fillRect/>
          </a:stretch>
        </p:blipFill>
        <p:spPr>
          <a:xfrm>
            <a:off x="25" y="415500"/>
            <a:ext cx="4728000" cy="4728000"/>
          </a:xfrm>
          <a:prstGeom prst="rect">
            <a:avLst/>
          </a:prstGeom>
          <a:noFill/>
          <a:ln cap="flat" cmpd="sng" w="9525">
            <a:solidFill>
              <a:schemeClr val="dk2"/>
            </a:solidFill>
            <a:prstDash val="solid"/>
            <a:round/>
            <a:headEnd len="sm" w="sm" type="none"/>
            <a:tailEnd len="sm" w="sm" type="none"/>
          </a:ln>
        </p:spPr>
      </p:pic>
      <p:sp>
        <p:nvSpPr>
          <p:cNvPr id="137" name="Google Shape;137;p8"/>
          <p:cNvSpPr txBox="1"/>
          <p:nvPr/>
        </p:nvSpPr>
        <p:spPr>
          <a:xfrm>
            <a:off x="102575" y="4565725"/>
            <a:ext cx="2009100" cy="511200"/>
          </a:xfrm>
          <a:prstGeom prst="rect">
            <a:avLst/>
          </a:prstGeom>
          <a:solidFill>
            <a:srgbClr val="D9EAD3"/>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pt-BR" sz="1300">
                <a:solidFill>
                  <a:schemeClr val="dk2"/>
                </a:solidFill>
              </a:rPr>
              <a:t>Um buraco se abriu no chão</a:t>
            </a:r>
            <a:endParaRPr sz="1300">
              <a:solidFill>
                <a:schemeClr val="dk2"/>
              </a:solidFill>
            </a:endParaRPr>
          </a:p>
        </p:txBody>
      </p:sp>
      <p:pic>
        <p:nvPicPr>
          <p:cNvPr id="138" name="Google Shape;138;p8"/>
          <p:cNvPicPr preferRelativeResize="0"/>
          <p:nvPr/>
        </p:nvPicPr>
        <p:blipFill>
          <a:blip r:embed="rId4">
            <a:alphaModFix/>
          </a:blip>
          <a:stretch>
            <a:fillRect/>
          </a:stretch>
        </p:blipFill>
        <p:spPr>
          <a:xfrm>
            <a:off x="4728025" y="415500"/>
            <a:ext cx="4415974" cy="4728000"/>
          </a:xfrm>
          <a:prstGeom prst="rect">
            <a:avLst/>
          </a:prstGeom>
          <a:noFill/>
          <a:ln cap="flat" cmpd="sng" w="9525">
            <a:solidFill>
              <a:schemeClr val="dk2"/>
            </a:solidFill>
            <a:prstDash val="solid"/>
            <a:round/>
            <a:headEnd len="sm" w="sm" type="none"/>
            <a:tailEnd len="sm" w="sm" type="none"/>
          </a:ln>
        </p:spPr>
      </p:pic>
      <p:sp>
        <p:nvSpPr>
          <p:cNvPr id="139" name="Google Shape;139;p8"/>
          <p:cNvSpPr txBox="1"/>
          <p:nvPr/>
        </p:nvSpPr>
        <p:spPr>
          <a:xfrm>
            <a:off x="4728025" y="4260900"/>
            <a:ext cx="1245600" cy="882600"/>
          </a:xfrm>
          <a:prstGeom prst="rect">
            <a:avLst/>
          </a:prstGeom>
          <a:solidFill>
            <a:srgbClr val="C9DAF8"/>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pt-BR" sz="1200">
                <a:solidFill>
                  <a:schemeClr val="dk2"/>
                </a:solidFill>
              </a:rPr>
              <a:t>E um mecanismo a fez voltar para o mesmo lugar</a:t>
            </a:r>
            <a:endParaRPr sz="120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g1f0a37f9122_1_5"/>
          <p:cNvPicPr preferRelativeResize="0"/>
          <p:nvPr/>
        </p:nvPicPr>
        <p:blipFill>
          <a:blip r:embed="rId3">
            <a:alphaModFix/>
          </a:blip>
          <a:stretch>
            <a:fillRect/>
          </a:stretch>
        </p:blipFill>
        <p:spPr>
          <a:xfrm>
            <a:off x="0" y="0"/>
            <a:ext cx="5143501" cy="5143501"/>
          </a:xfrm>
          <a:prstGeom prst="rect">
            <a:avLst/>
          </a:prstGeom>
          <a:noFill/>
          <a:ln cap="flat" cmpd="sng" w="9525">
            <a:solidFill>
              <a:schemeClr val="dk2"/>
            </a:solidFill>
            <a:prstDash val="solid"/>
            <a:round/>
            <a:headEnd len="sm" w="sm" type="none"/>
            <a:tailEnd len="sm" w="sm" type="none"/>
          </a:ln>
        </p:spPr>
      </p:pic>
      <p:sp>
        <p:nvSpPr>
          <p:cNvPr id="145" name="Google Shape;145;g1f0a37f9122_1_5"/>
          <p:cNvSpPr txBox="1"/>
          <p:nvPr>
            <p:ph idx="1" type="subTitle"/>
          </p:nvPr>
        </p:nvSpPr>
        <p:spPr>
          <a:xfrm>
            <a:off x="0" y="0"/>
            <a:ext cx="9144000" cy="415500"/>
          </a:xfrm>
          <a:prstGeom prst="rect">
            <a:avLst/>
          </a:prstGeom>
          <a:solidFill>
            <a:srgbClr val="C9DAF8"/>
          </a:solidFill>
          <a:ln>
            <a:noFill/>
          </a:ln>
        </p:spPr>
        <p:txBody>
          <a:bodyPr anchorCtr="0" anchor="t" bIns="91425" lIns="91425" spcFirstLastPara="1" rIns="91425" wrap="square" tIns="91425">
            <a:normAutofit fontScale="62500" lnSpcReduction="20000"/>
          </a:bodyPr>
          <a:lstStyle/>
          <a:p>
            <a:pPr indent="0" lvl="0" marL="0" rtl="0" algn="ctr">
              <a:lnSpc>
                <a:spcPct val="100000"/>
              </a:lnSpc>
              <a:spcBef>
                <a:spcPts val="0"/>
              </a:spcBef>
              <a:spcAft>
                <a:spcPts val="0"/>
              </a:spcAft>
              <a:buSzPct val="160000"/>
              <a:buNone/>
            </a:pPr>
            <a:r>
              <a:rPr b="1" lang="pt-BR"/>
              <a:t>A PEDRA ONDE ESTAVAM SENTADOS FECHOU</a:t>
            </a:r>
            <a:endParaRPr b="1"/>
          </a:p>
        </p:txBody>
      </p:sp>
      <p:pic>
        <p:nvPicPr>
          <p:cNvPr id="146" name="Google Shape;146;g1f0a37f9122_1_5"/>
          <p:cNvPicPr preferRelativeResize="0"/>
          <p:nvPr/>
        </p:nvPicPr>
        <p:blipFill>
          <a:blip r:embed="rId4">
            <a:alphaModFix/>
          </a:blip>
          <a:stretch>
            <a:fillRect/>
          </a:stretch>
        </p:blipFill>
        <p:spPr>
          <a:xfrm>
            <a:off x="4416000" y="415500"/>
            <a:ext cx="4728000" cy="4728000"/>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