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Comfortaa"/>
      <p:regular r:id="rId22"/>
      <p:bold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4" roundtripDataSignature="AMtx7mirlCqPBwjeBf8WWD6KS6PbMYPX6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Comfortaa-regular.fntdata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customschemas.google.com/relationships/presentationmetadata" Target="metadata"/><Relationship Id="rId12" Type="http://schemas.openxmlformats.org/officeDocument/2006/relationships/slide" Target="slides/slide7.xml"/><Relationship Id="rId23" Type="http://schemas.openxmlformats.org/officeDocument/2006/relationships/font" Target="fonts/Comfortaa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A história que você vai ler é uma continuação das aventuras de Eduardo e Henrique na ilha perdida. Os dois irmãos retornam da aventura para terminar as últimas semanas das férias escolares na chácara do padrinho em Pindamonhangaba. Porém, o enredo principal agora se passa com os primos mais novos: Quico, Oscar, Vera Lúcia e Cecília.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>
                <a:solidFill>
                  <a:schemeClr val="dk1"/>
                </a:solidFill>
              </a:rPr>
              <a:t>O cachorrinho Pingo foi quem encontrou a água primeiro, mas o riacho se encontrava em um declive acentuado, na ribanceira da nascente da serra, e, por isso, o padrinho teve de descer um balde para puxá-la.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A comitiva seguiu o curso d'água. A subida tornava-se cada vez mais íngreme, e em certos pontos da serra, a vegetação densa transformava o dia em noite. Finalmente, chegaram a uma cascata. O padrinho decidiu que aquele local era ideal para instalar as barracas, pois era plano e havia água.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>
                <a:solidFill>
                  <a:schemeClr val="dk1"/>
                </a:solidFill>
              </a:rPr>
              <a:t>Eduardo e Henrique ajudaram a descarregar o burrico, enquanto Quico e Oscar foram buscar água, e as meninas foram procurar gravetos secos para fazer uma fogueira. Os empregados do padrinho haviam saído para cortar a madeira necessária para instalar as barracas e montar o acampamento. Após organizarem tudo, todos comeram os lanches preparados por Eufrosina, e o padrinho fez um café fresco. Ainda eram seis horas da tarde, mas parecia noite fechada. O padrinho mandou todos dormirem, pois acordariam às quatro da manhã.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Uma hora depois, quando a escuridão já havia envolvido o acampamento, Eduardo despertou assombrado por um ruído. Seu coração batia apressado na barraca que compartilhava com os primos (o padrinho dividiu a sua tenda com os empregados, e as meninas estavam na barraca do meio). Eduardo e Henrique discutiram se o barulho do lado de fora não poderia ser o padrinho verificando algo com os animais; no entanto, os cachorros estavam latindo furiosos; e eles não avançariam em ninguém do acampamento.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" name="Google Shape;18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>
                <a:solidFill>
                  <a:schemeClr val="dk1"/>
                </a:solidFill>
              </a:rPr>
              <a:t>Uma hora depois, quando a escuridão já havia envolvido o acampamento, Eduardo despertou assombrado por um ruído. Seu coração batia apressado na barraca que compartilhava com os primos (o padrinho dividiu a sua tenda com os empregados, e as meninas estavam na barraca do meio). Eduardo e Henrique discutiram se o barulho do lado de fora não poderia ser o padrinho verificando algo com os animais; no entanto, os cachorros estavam latindo furiosos; e eles não avançariam em ninguém do acampamento.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Com cautela, todos saíram de suas barracas. Os cachorros e os cavalos estavam ariscos. Padrinho, em tom sussurrante, conversou com os empregados, que insinuaram a presença de uma jaguatirica.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Professor, caso opte por usar esse resumo em sala de aula, peço que contextualize o cenário da história. Para isso, use a interdisciplinaridade, explique conceitos de geografia para falar da Serra da Mantiqueira e do Vale do Paraíba. Isso é importante para que os alunos compreendam melhor o contexto em que a história se passa e possam fazer conexões com o mundo real.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Depois da aventura na ilha perdida, as crianças passaram uma temporada sem novidades. Eduardo era convidado todas as noites para contar as histórias de Simão e de sua ilha cheia de animais. A fazenda do padrinho era rodeada por montanhas altas da Serra da Mantiqueira, e uma delas chamava a atenção de todos pela sua grandiosidade. Certo dia, em um final de tarde, quando todos os primos estavam reunidos na escada da varanda (Quico, Oscar, Eduardo e Henrique), Cecília, a última prima a chegar ao sítio e a mais nova, levantou-se assustada e disse ter avistado uma luz azul brilhando no alto da montanha mais alta da serra. Os primos tentaram visualizar a luz novamente e ficaram discutindo o que poderia ser.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/>
              <a:t>Na noite do dia seguinte, as crianças estavam novamente na varanda contando as estrelas, quando Eduardo levantou espantado e apontou para o cume da montanha. Todos os primos ficaram atônitos, pois a luz azul estava mais uma vez brilhando na montanha (não era mentira da prima). Eduardo correu para chamar os padrinhos. Quando eles chegaram na varanda, a luz havia desaparecido. Bento e os meninos ficaram a noite inteira discutindo a possibilidade de a montanha refletir uma luz azul.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/>
              <a:t>(Perguntar para os alunos o que poderia ser) — Os primos passaram a discutir uma possível excursão ao alto da montanha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Numa tarde fagueira, as crianças comiam manga no pomar, quando Cecília percebeu novamente o brilho misterioso na erra da Mantiqueira. Desta vez, a luz azul era mais brilhante do que na noite anterior. Os primos ficaram impressionados, porque, as únicas pedras que brilhavam de dia eram as preciosas - jamais uma rocha. Quem sabe o que haveria lá – um tesouro? Os primos correram para chamar o padrinho. No pomar, padrinho, madrinha, Eufrosina e Bento também viram a luz brilhando no alto da montanha. Durante o jantar, o padrinho propôs uma excursão para investigar o mistério da Montanha brilhante.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 Uma semana após a promessa, padrinho organizou uma caravana para encontrar a luz na montanha. Um peão conhecedor da Serra da Mantiqueira partiu primeiro para abrir o caminho. O plano era cada um ir com o seu cavalo, e levar dois burros pequenos e fortes para carregar os mantimentos, que seriam: comidas, barracas, cobertores, remédios para picadas de cobras.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A comitiva partiu antes do nascer do sol. Na despedida, a madrinha alertou as crianças sobre a obediência e a higiene. Estavam todos felizes. Atravessaram os pastos, cafezais das fazendas vizinhas e chegaram até a extremidade das montanhas. Esperavam por eles os funcionários de padrinho, com facões na cintura para abrir caminho na vegetação.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A subida foi lenta, e os animais seguiam com cautela, devido ao terreno escorregadio. Após uma hora de subida, Quico disse que estava com sede, e o padrinho parou a subida para se refrescarem. Abriram as cestas com mantimentos e tomaram a limonada que Eufrosina fizera.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>
                <a:solidFill>
                  <a:schemeClr val="dk1"/>
                </a:solidFill>
              </a:rPr>
              <a:t>Eles perceberam que os animais também estavam sedentos; no entanto, o padrinho só havia levado limonada – esquecera-se de levar água para os animais. Sendo assim, ele decidiu separar a comitiva em três grupos, a fim de encontrarem água no alto da serra, e combinou um sinal de três assobios para quem encontrasse a água primeiro.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2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2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2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2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2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>
    <mc:Choice Requires="p14">
      <p:transition spd="slow" p14:dur="1500">
        <p:push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1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jpg"/><Relationship Id="rId4" Type="http://schemas.openxmlformats.org/officeDocument/2006/relationships/image" Target="../media/image18.png"/><Relationship Id="rId5" Type="http://schemas.openxmlformats.org/officeDocument/2006/relationships/image" Target="../media/image25.jpg"/><Relationship Id="rId6" Type="http://schemas.openxmlformats.org/officeDocument/2006/relationships/image" Target="../media/image2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0.png"/><Relationship Id="rId4" Type="http://schemas.openxmlformats.org/officeDocument/2006/relationships/image" Target="../media/image2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jpg"/><Relationship Id="rId4" Type="http://schemas.openxmlformats.org/officeDocument/2006/relationships/image" Target="../media/image38.jpg"/><Relationship Id="rId5" Type="http://schemas.openxmlformats.org/officeDocument/2006/relationships/image" Target="../media/image41.jpg"/><Relationship Id="rId6" Type="http://schemas.openxmlformats.org/officeDocument/2006/relationships/image" Target="../media/image42.jpg"/><Relationship Id="rId7" Type="http://schemas.openxmlformats.org/officeDocument/2006/relationships/image" Target="../media/image3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jpg"/><Relationship Id="rId4" Type="http://schemas.openxmlformats.org/officeDocument/2006/relationships/image" Target="../media/image3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9.jpg"/><Relationship Id="rId4" Type="http://schemas.openxmlformats.org/officeDocument/2006/relationships/image" Target="../media/image4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jpg"/><Relationship Id="rId4" Type="http://schemas.openxmlformats.org/officeDocument/2006/relationships/image" Target="../media/image4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7.jpg"/><Relationship Id="rId4" Type="http://schemas.openxmlformats.org/officeDocument/2006/relationships/image" Target="../media/image3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10.jpg"/><Relationship Id="rId9" Type="http://schemas.openxmlformats.org/officeDocument/2006/relationships/image" Target="../media/image26.jpg"/><Relationship Id="rId5" Type="http://schemas.openxmlformats.org/officeDocument/2006/relationships/image" Target="../media/image3.jpg"/><Relationship Id="rId6" Type="http://schemas.openxmlformats.org/officeDocument/2006/relationships/image" Target="../media/image22.jpg"/><Relationship Id="rId7" Type="http://schemas.openxmlformats.org/officeDocument/2006/relationships/image" Target="../media/image12.jpg"/><Relationship Id="rId8" Type="http://schemas.openxmlformats.org/officeDocument/2006/relationships/image" Target="../media/image3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image" Target="../media/image16.jpg"/><Relationship Id="rId5" Type="http://schemas.openxmlformats.org/officeDocument/2006/relationships/image" Target="../media/image4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11.jpg"/><Relationship Id="rId6" Type="http://schemas.openxmlformats.org/officeDocument/2006/relationships/image" Target="../media/image23.jpg"/><Relationship Id="rId7" Type="http://schemas.openxmlformats.org/officeDocument/2006/relationships/image" Target="../media/image4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jpg"/><Relationship Id="rId4" Type="http://schemas.openxmlformats.org/officeDocument/2006/relationships/image" Target="../media/image9.jpg"/><Relationship Id="rId5" Type="http://schemas.openxmlformats.org/officeDocument/2006/relationships/image" Target="../media/image1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jpg"/><Relationship Id="rId4" Type="http://schemas.openxmlformats.org/officeDocument/2006/relationships/image" Target="../media/image8.jpg"/><Relationship Id="rId5" Type="http://schemas.openxmlformats.org/officeDocument/2006/relationships/image" Target="../media/image3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jpg"/><Relationship Id="rId4" Type="http://schemas.openxmlformats.org/officeDocument/2006/relationships/image" Target="../media/image15.jpg"/><Relationship Id="rId5" Type="http://schemas.openxmlformats.org/officeDocument/2006/relationships/image" Target="../media/image4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idx="1" type="subTitle"/>
          </p:nvPr>
        </p:nvSpPr>
        <p:spPr>
          <a:xfrm>
            <a:off x="0" y="0"/>
            <a:ext cx="9144000" cy="4101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0000"/>
              <a:buNone/>
            </a:pPr>
            <a:r>
              <a:rPr b="1" lang="pt-BR"/>
              <a:t>A MONTANHA ENCANTADA: MARIA JOSÉ DUPRÉ</a:t>
            </a:r>
            <a:endParaRPr b="1"/>
          </a:p>
        </p:txBody>
      </p:sp>
      <p:pic>
        <p:nvPicPr>
          <p:cNvPr id="55" name="Google Shape;5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6325" y="410100"/>
            <a:ext cx="3643000" cy="47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10100"/>
            <a:ext cx="5456325" cy="47333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"/>
          <p:cNvSpPr txBox="1"/>
          <p:nvPr/>
        </p:nvSpPr>
        <p:spPr>
          <a:xfrm>
            <a:off x="161425" y="4724900"/>
            <a:ext cx="1501800" cy="3099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Serra da Mantiqueira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"/>
          <p:cNvSpPr txBox="1"/>
          <p:nvPr>
            <p:ph idx="1" type="subTitle"/>
          </p:nvPr>
        </p:nvSpPr>
        <p:spPr>
          <a:xfrm>
            <a:off x="0" y="0"/>
            <a:ext cx="9144000" cy="4101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0000"/>
              <a:buNone/>
            </a:pPr>
            <a:r>
              <a:rPr b="1" lang="pt-BR"/>
              <a:t>O CACHORRINHO PINGO ENCONTROU ÁGUA</a:t>
            </a:r>
            <a:endParaRPr b="1"/>
          </a:p>
        </p:txBody>
      </p:sp>
      <p:pic>
        <p:nvPicPr>
          <p:cNvPr id="148" name="Google Shape;14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10100"/>
            <a:ext cx="4733399" cy="4733399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9" name="Google Shape;149;p10"/>
          <p:cNvPicPr preferRelativeResize="0"/>
          <p:nvPr/>
        </p:nvPicPr>
        <p:blipFill rotWithShape="1">
          <a:blip r:embed="rId4">
            <a:alphaModFix/>
          </a:blip>
          <a:srcRect b="0" l="8256" r="0" t="0"/>
          <a:stretch/>
        </p:blipFill>
        <p:spPr>
          <a:xfrm>
            <a:off x="4733400" y="410100"/>
            <a:ext cx="4410600" cy="270425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0" name="Google Shape;150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33400" y="3114350"/>
            <a:ext cx="2145900" cy="2067899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1" name="Google Shape;151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79300" y="3114350"/>
            <a:ext cx="2220301" cy="2067899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1"/>
          <p:cNvSpPr txBox="1"/>
          <p:nvPr>
            <p:ph idx="1" type="subTitle"/>
          </p:nvPr>
        </p:nvSpPr>
        <p:spPr>
          <a:xfrm>
            <a:off x="0" y="0"/>
            <a:ext cx="9144000" cy="4101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0000"/>
              <a:buNone/>
            </a:pPr>
            <a:r>
              <a:rPr b="1" lang="pt-BR"/>
              <a:t>NO FIM DA TARDE PARARAM PARA COMER E DESCANSAR</a:t>
            </a:r>
            <a:endParaRPr b="1"/>
          </a:p>
        </p:txBody>
      </p:sp>
      <p:pic>
        <p:nvPicPr>
          <p:cNvPr id="157" name="Google Shape;157;p11"/>
          <p:cNvPicPr preferRelativeResize="0"/>
          <p:nvPr/>
        </p:nvPicPr>
        <p:blipFill rotWithShape="1">
          <a:blip r:embed="rId3">
            <a:alphaModFix/>
          </a:blip>
          <a:srcRect b="6059" l="21923" r="20911" t="0"/>
          <a:stretch/>
        </p:blipFill>
        <p:spPr>
          <a:xfrm>
            <a:off x="0" y="410100"/>
            <a:ext cx="5139325" cy="4733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8" name="Google Shape;158;p11"/>
          <p:cNvPicPr preferRelativeResize="0"/>
          <p:nvPr/>
        </p:nvPicPr>
        <p:blipFill rotWithShape="1">
          <a:blip r:embed="rId4">
            <a:alphaModFix/>
          </a:blip>
          <a:srcRect b="0" l="15526" r="12891" t="0"/>
          <a:stretch/>
        </p:blipFill>
        <p:spPr>
          <a:xfrm>
            <a:off x="4572000" y="410100"/>
            <a:ext cx="4517526" cy="4733402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9" name="Google Shape;159;p11"/>
          <p:cNvSpPr txBox="1"/>
          <p:nvPr/>
        </p:nvSpPr>
        <p:spPr>
          <a:xfrm>
            <a:off x="0" y="4488475"/>
            <a:ext cx="1879200" cy="585000"/>
          </a:xfrm>
          <a:prstGeom prst="rect">
            <a:avLst/>
          </a:prstGeom>
          <a:solidFill>
            <a:srgbClr val="FFF2CC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acamparam próximo a uma cascata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1"/>
          <p:cNvSpPr txBox="1"/>
          <p:nvPr/>
        </p:nvSpPr>
        <p:spPr>
          <a:xfrm>
            <a:off x="7131275" y="4443050"/>
            <a:ext cx="1879200" cy="585000"/>
          </a:xfrm>
          <a:prstGeom prst="rect">
            <a:avLst/>
          </a:prstGeom>
          <a:solidFill>
            <a:srgbClr val="FCE5CD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Padrinho decidiu instalar as barracas ali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1"/>
          <p:cNvSpPr/>
          <p:nvPr/>
        </p:nvSpPr>
        <p:spPr>
          <a:xfrm>
            <a:off x="6323825" y="1376050"/>
            <a:ext cx="696600" cy="5850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/>
              <a:t>Temos mais dois dias de subida</a:t>
            </a:r>
            <a:endParaRPr sz="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2"/>
          <p:cNvSpPr txBox="1"/>
          <p:nvPr>
            <p:ph idx="1" type="subTitle"/>
          </p:nvPr>
        </p:nvSpPr>
        <p:spPr>
          <a:xfrm>
            <a:off x="0" y="0"/>
            <a:ext cx="9144000" cy="4101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0000"/>
              <a:buNone/>
            </a:pPr>
            <a:r>
              <a:rPr b="1" lang="pt-BR"/>
              <a:t>A COMITIVA LANCHOU E FOI DORMIR ÀS 18H00</a:t>
            </a:r>
            <a:endParaRPr b="1"/>
          </a:p>
        </p:txBody>
      </p:sp>
      <p:pic>
        <p:nvPicPr>
          <p:cNvPr id="167" name="Google Shape;16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10100"/>
            <a:ext cx="4733399" cy="4733399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8" name="Google Shape;168;p12"/>
          <p:cNvPicPr preferRelativeResize="0"/>
          <p:nvPr/>
        </p:nvPicPr>
        <p:blipFill rotWithShape="1">
          <a:blip r:embed="rId4">
            <a:alphaModFix/>
          </a:blip>
          <a:srcRect b="32033" l="20682" r="4134" t="2203"/>
          <a:stretch/>
        </p:blipFill>
        <p:spPr>
          <a:xfrm>
            <a:off x="4675825" y="410100"/>
            <a:ext cx="2641506" cy="2310575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9" name="Google Shape;169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33425" y="410100"/>
            <a:ext cx="2310574" cy="2310574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0" name="Google Shape;170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33400" y="2720675"/>
            <a:ext cx="2422825" cy="2422825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1" name="Google Shape;171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721175" y="2720675"/>
            <a:ext cx="2422825" cy="2422825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2" name="Google Shape;172;p12"/>
          <p:cNvSpPr txBox="1"/>
          <p:nvPr/>
        </p:nvSpPr>
        <p:spPr>
          <a:xfrm>
            <a:off x="2414675" y="4507600"/>
            <a:ext cx="2218800" cy="523200"/>
          </a:xfrm>
          <a:prstGeom prst="rect">
            <a:avLst/>
          </a:prstGeom>
          <a:solidFill>
            <a:srgbClr val="CFE2F3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meninos maiores ajudaram a descarregar o burrico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3"/>
          <p:cNvSpPr txBox="1"/>
          <p:nvPr>
            <p:ph idx="1" type="subTitle"/>
          </p:nvPr>
        </p:nvSpPr>
        <p:spPr>
          <a:xfrm>
            <a:off x="0" y="0"/>
            <a:ext cx="9144000" cy="4101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b="1" lang="pt-BR" sz="1550"/>
              <a:t>EDUARDO OUVIU UM BARULHO DE MADRUGADA</a:t>
            </a:r>
            <a:endParaRPr b="1" sz="1550"/>
          </a:p>
        </p:txBody>
      </p:sp>
      <p:pic>
        <p:nvPicPr>
          <p:cNvPr id="178" name="Google Shape;17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10100"/>
            <a:ext cx="4733399" cy="4733399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9" name="Google Shape;17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8400" y="410100"/>
            <a:ext cx="4455601" cy="4733399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0" name="Google Shape;180;p13"/>
          <p:cNvSpPr txBox="1"/>
          <p:nvPr/>
        </p:nvSpPr>
        <p:spPr>
          <a:xfrm>
            <a:off x="0" y="4281600"/>
            <a:ext cx="1336500" cy="861900"/>
          </a:xfrm>
          <a:prstGeom prst="rect">
            <a:avLst/>
          </a:prstGeom>
          <a:solidFill>
            <a:srgbClr val="D9D2E9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meninos pensaram ser o padrinho </a:t>
            </a:r>
            <a:r>
              <a:rPr lang="pt-BR" sz="1100">
                <a:solidFill>
                  <a:schemeClr val="dk1"/>
                </a:solidFill>
              </a:rPr>
              <a:t>vigiando </a:t>
            </a:r>
            <a:r>
              <a:rPr b="0" i="0" lang="pt-BR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animais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3"/>
          <p:cNvSpPr/>
          <p:nvPr/>
        </p:nvSpPr>
        <p:spPr>
          <a:xfrm>
            <a:off x="7430400" y="1377050"/>
            <a:ext cx="768600" cy="6762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/>
              <a:t>Você ouviu esse barulho?</a:t>
            </a:r>
            <a:endParaRPr sz="900"/>
          </a:p>
        </p:txBody>
      </p:sp>
      <p:sp>
        <p:nvSpPr>
          <p:cNvPr id="182" name="Google Shape;182;p13"/>
          <p:cNvSpPr/>
          <p:nvPr/>
        </p:nvSpPr>
        <p:spPr>
          <a:xfrm>
            <a:off x="5789750" y="1631925"/>
            <a:ext cx="768600" cy="6762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/>
              <a:t>Você sonhou, volte a dormir!</a:t>
            </a:r>
            <a:endParaRPr sz="9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4"/>
          <p:cNvSpPr txBox="1"/>
          <p:nvPr>
            <p:ph idx="1" type="subTitle"/>
          </p:nvPr>
        </p:nvSpPr>
        <p:spPr>
          <a:xfrm>
            <a:off x="0" y="0"/>
            <a:ext cx="9144000" cy="4101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b="1" lang="pt-BR" sz="1840"/>
              <a:t>OS CACHORROS LATIAM FURIOSOS</a:t>
            </a:r>
            <a:endParaRPr b="1" sz="1840"/>
          </a:p>
        </p:txBody>
      </p:sp>
      <p:pic>
        <p:nvPicPr>
          <p:cNvPr id="188" name="Google Shape;18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0600" y="410100"/>
            <a:ext cx="4733399" cy="4733399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9" name="Google Shape;18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10100"/>
            <a:ext cx="4410601" cy="4733399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0" name="Google Shape;190;p14"/>
          <p:cNvSpPr/>
          <p:nvPr/>
        </p:nvSpPr>
        <p:spPr>
          <a:xfrm>
            <a:off x="1538950" y="608600"/>
            <a:ext cx="768600" cy="6762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/>
              <a:t>Parece que o padrinho também ouviu…</a:t>
            </a:r>
            <a:endParaRPr sz="9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5"/>
          <p:cNvSpPr txBox="1"/>
          <p:nvPr>
            <p:ph idx="1" type="subTitle"/>
          </p:nvPr>
        </p:nvSpPr>
        <p:spPr>
          <a:xfrm>
            <a:off x="0" y="0"/>
            <a:ext cx="9144000" cy="4101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0000"/>
              <a:buNone/>
            </a:pPr>
            <a:r>
              <a:rPr b="1" lang="pt-BR"/>
              <a:t>OS CAVALOS ESTAVAM ASSUSTADOS</a:t>
            </a:r>
            <a:endParaRPr b="1"/>
          </a:p>
        </p:txBody>
      </p:sp>
      <p:pic>
        <p:nvPicPr>
          <p:cNvPr id="196" name="Google Shape;19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10100"/>
            <a:ext cx="4733399" cy="4733399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7" name="Google Shape;19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410100"/>
            <a:ext cx="4581000" cy="4733399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8" name="Google Shape;198;p15"/>
          <p:cNvSpPr txBox="1"/>
          <p:nvPr/>
        </p:nvSpPr>
        <p:spPr>
          <a:xfrm>
            <a:off x="7536600" y="410100"/>
            <a:ext cx="1194900" cy="861900"/>
          </a:xfrm>
          <a:prstGeom prst="rect">
            <a:avLst/>
          </a:prstGeom>
          <a:solidFill>
            <a:srgbClr val="EAD1DC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/>
              <a:t>Poderia ser jaguatiricas rondando o acampamento?</a:t>
            </a:r>
            <a:endParaRPr sz="1100"/>
          </a:p>
        </p:txBody>
      </p:sp>
      <p:sp>
        <p:nvSpPr>
          <p:cNvPr id="199" name="Google Shape;199;p15"/>
          <p:cNvSpPr txBox="1"/>
          <p:nvPr/>
        </p:nvSpPr>
        <p:spPr>
          <a:xfrm>
            <a:off x="8061000" y="1442400"/>
            <a:ext cx="481800" cy="578700"/>
          </a:xfrm>
          <a:prstGeom prst="rect">
            <a:avLst/>
          </a:prstGeom>
          <a:solidFill>
            <a:srgbClr val="CCCCCC"/>
          </a:solidFill>
          <a:ln cap="flat" cmpd="sng" w="2857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300">
                <a:solidFill>
                  <a:schemeClr val="dk1"/>
                </a:solidFill>
              </a:rPr>
              <a:t>?</a:t>
            </a:r>
            <a:endParaRPr sz="2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6"/>
          <p:cNvSpPr txBox="1"/>
          <p:nvPr>
            <p:ph idx="1" type="subTitle"/>
          </p:nvPr>
        </p:nvSpPr>
        <p:spPr>
          <a:xfrm>
            <a:off x="0" y="0"/>
            <a:ext cx="9144000" cy="4101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0000"/>
              <a:buNone/>
            </a:pPr>
            <a:r>
              <a:rPr b="1" lang="pt-BR"/>
              <a:t>TODOS DISCUTIAM O QUE SERIA ESSE BARULHO</a:t>
            </a:r>
            <a:endParaRPr b="1"/>
          </a:p>
        </p:txBody>
      </p:sp>
      <p:pic>
        <p:nvPicPr>
          <p:cNvPr id="205" name="Google Shape;20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10100"/>
            <a:ext cx="4733399" cy="4733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77025" y="410100"/>
            <a:ext cx="4666975" cy="4733399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6"/>
          <p:cNvSpPr/>
          <p:nvPr/>
        </p:nvSpPr>
        <p:spPr>
          <a:xfrm>
            <a:off x="2218075" y="516400"/>
            <a:ext cx="663000" cy="6249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/>
              <a:t>Pode ser onça…</a:t>
            </a:r>
            <a:endParaRPr sz="900"/>
          </a:p>
        </p:txBody>
      </p:sp>
      <p:sp>
        <p:nvSpPr>
          <p:cNvPr id="208" name="Google Shape;208;p16"/>
          <p:cNvSpPr/>
          <p:nvPr/>
        </p:nvSpPr>
        <p:spPr>
          <a:xfrm>
            <a:off x="3479525" y="516400"/>
            <a:ext cx="795300" cy="6249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/>
              <a:t>Gato-do-mato também anda por aqui…</a:t>
            </a:r>
            <a:endParaRPr sz="700"/>
          </a:p>
        </p:txBody>
      </p:sp>
      <p:sp>
        <p:nvSpPr>
          <p:cNvPr id="209" name="Google Shape;209;p16"/>
          <p:cNvSpPr/>
          <p:nvPr/>
        </p:nvSpPr>
        <p:spPr>
          <a:xfrm>
            <a:off x="6211450" y="516400"/>
            <a:ext cx="726000" cy="6249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/>
              <a:t>Todos para cama! Eu vou deixar o Bento de vigia…</a:t>
            </a:r>
            <a:endParaRPr sz="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"/>
          <p:cNvSpPr txBox="1"/>
          <p:nvPr>
            <p:ph idx="1" type="subTitle"/>
          </p:nvPr>
        </p:nvSpPr>
        <p:spPr>
          <a:xfrm>
            <a:off x="0" y="0"/>
            <a:ext cx="9144000" cy="410100"/>
          </a:xfrm>
          <a:prstGeom prst="rect">
            <a:avLst/>
          </a:prstGeom>
          <a:solidFill>
            <a:srgbClr val="6FA8DC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0000"/>
              <a:buNone/>
            </a:pPr>
            <a:r>
              <a:rPr b="1" lang="pt-BR"/>
              <a:t>SERRA DA MANTIQUEIRA</a:t>
            </a:r>
            <a:endParaRPr b="1"/>
          </a:p>
        </p:txBody>
      </p:sp>
      <p:pic>
        <p:nvPicPr>
          <p:cNvPr id="63" name="Google Shape;6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56325"/>
            <a:ext cx="9144003" cy="483017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2"/>
          <p:cNvSpPr txBox="1"/>
          <p:nvPr/>
        </p:nvSpPr>
        <p:spPr>
          <a:xfrm>
            <a:off x="243575" y="638150"/>
            <a:ext cx="2778000" cy="461700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path path="circle">
              <a:fillToRect b="50%" l="50%" r="50%" t="50%"/>
            </a:path>
            <a:tileRect/>
          </a:gra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pt-BR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Serra da Mantiqueira é um termo de origem tupi, e significa: amana (chuva) e tykyra (gota)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"/>
          <p:cNvSpPr txBox="1"/>
          <p:nvPr>
            <p:ph idx="1" type="subTitle"/>
          </p:nvPr>
        </p:nvSpPr>
        <p:spPr>
          <a:xfrm>
            <a:off x="0" y="0"/>
            <a:ext cx="9144000" cy="4101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0000"/>
              <a:buNone/>
            </a:pPr>
            <a:r>
              <a:rPr b="1" lang="pt-BR"/>
              <a:t>A MONTANHA ENCANTADA: MARIA JOSÉ DUPRÉ</a:t>
            </a:r>
            <a:endParaRPr b="1"/>
          </a:p>
        </p:txBody>
      </p:sp>
      <p:pic>
        <p:nvPicPr>
          <p:cNvPr id="70" name="Google Shape;7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10100"/>
            <a:ext cx="4733399" cy="4733399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1" name="Google Shape;7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33400" y="410100"/>
            <a:ext cx="4410601" cy="4733399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2" name="Google Shape;72;p3"/>
          <p:cNvSpPr txBox="1"/>
          <p:nvPr/>
        </p:nvSpPr>
        <p:spPr>
          <a:xfrm>
            <a:off x="24925" y="4253025"/>
            <a:ext cx="861000" cy="861900"/>
          </a:xfrm>
          <a:prstGeom prst="rect">
            <a:avLst/>
          </a:prstGeom>
          <a:solidFill>
            <a:srgbClr val="D9D2E9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Depois da aventura na ilha perdida…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3"/>
          <p:cNvSpPr txBox="1"/>
          <p:nvPr/>
        </p:nvSpPr>
        <p:spPr>
          <a:xfrm>
            <a:off x="8213525" y="4167525"/>
            <a:ext cx="861000" cy="954300"/>
          </a:xfrm>
          <a:prstGeom prst="rect">
            <a:avLst/>
          </a:prstGeom>
          <a:solidFill>
            <a:srgbClr val="CFE2F3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pt-BR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primos passaram o restante da noite discutindo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" name="Google Shape;74;p3"/>
          <p:cNvPicPr preferRelativeResize="0"/>
          <p:nvPr/>
        </p:nvPicPr>
        <p:blipFill rotWithShape="1">
          <a:blip r:embed="rId5">
            <a:alphaModFix/>
          </a:blip>
          <a:srcRect b="30840" l="29331" r="23534" t="11675"/>
          <a:stretch/>
        </p:blipFill>
        <p:spPr>
          <a:xfrm>
            <a:off x="7473375" y="410100"/>
            <a:ext cx="577600" cy="70445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5" name="Google Shape;75;p3"/>
          <p:cNvPicPr preferRelativeResize="0"/>
          <p:nvPr/>
        </p:nvPicPr>
        <p:blipFill rotWithShape="1">
          <a:blip r:embed="rId6">
            <a:alphaModFix/>
          </a:blip>
          <a:srcRect b="60430" l="22299" r="57075" t="14317"/>
          <a:stretch/>
        </p:blipFill>
        <p:spPr>
          <a:xfrm>
            <a:off x="8053200" y="418675"/>
            <a:ext cx="515400" cy="70445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6" name="Google Shape;76;p3"/>
          <p:cNvPicPr preferRelativeResize="0"/>
          <p:nvPr/>
        </p:nvPicPr>
        <p:blipFill rotWithShape="1">
          <a:blip r:embed="rId7">
            <a:alphaModFix/>
          </a:blip>
          <a:srcRect b="33257" l="26963" r="28091" t="0"/>
          <a:stretch/>
        </p:blipFill>
        <p:spPr>
          <a:xfrm>
            <a:off x="8570825" y="410100"/>
            <a:ext cx="577600" cy="7653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" name="Google Shape;77;p3"/>
          <p:cNvPicPr preferRelativeResize="0"/>
          <p:nvPr/>
        </p:nvPicPr>
        <p:blipFill rotWithShape="1">
          <a:blip r:embed="rId8">
            <a:alphaModFix/>
          </a:blip>
          <a:srcRect b="43719" l="0" r="0" t="0"/>
          <a:stretch/>
        </p:blipFill>
        <p:spPr>
          <a:xfrm>
            <a:off x="7441175" y="2194338"/>
            <a:ext cx="1739451" cy="954299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8" name="Google Shape;78;p3"/>
          <p:cNvPicPr preferRelativeResize="0"/>
          <p:nvPr/>
        </p:nvPicPr>
        <p:blipFill rotWithShape="1">
          <a:blip r:embed="rId9">
            <a:alphaModFix/>
          </a:blip>
          <a:srcRect b="50399" l="16466" r="16866" t="6379"/>
          <a:stretch/>
        </p:blipFill>
        <p:spPr>
          <a:xfrm>
            <a:off x="7463075" y="1150212"/>
            <a:ext cx="1695649" cy="1056476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"/>
          <p:cNvSpPr/>
          <p:nvPr/>
        </p:nvSpPr>
        <p:spPr>
          <a:xfrm>
            <a:off x="6194125" y="2189100"/>
            <a:ext cx="861000" cy="7653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rgbClr val="FCE5CD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/>
              <a:t>Vejam, uma luz azul!</a:t>
            </a:r>
            <a:endParaRPr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"/>
          <p:cNvSpPr txBox="1"/>
          <p:nvPr>
            <p:ph idx="1" type="subTitle"/>
          </p:nvPr>
        </p:nvSpPr>
        <p:spPr>
          <a:xfrm>
            <a:off x="0" y="0"/>
            <a:ext cx="9144000" cy="4101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b="1" lang="pt-BR" sz="1450"/>
              <a:t>NA NOITE SEGUINTE, EDUARDO TAMBÉM VIU A LUZ AZUL BRILHAR NA MONTANHA</a:t>
            </a:r>
            <a:endParaRPr b="1" sz="1450"/>
          </a:p>
        </p:txBody>
      </p:sp>
      <p:pic>
        <p:nvPicPr>
          <p:cNvPr id="85" name="Google Shape;8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8075" y="410100"/>
            <a:ext cx="4455926" cy="4733399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6" name="Google Shape;86;p4"/>
          <p:cNvSpPr txBox="1"/>
          <p:nvPr/>
        </p:nvSpPr>
        <p:spPr>
          <a:xfrm>
            <a:off x="4965400" y="4357100"/>
            <a:ext cx="1720200" cy="615600"/>
          </a:xfrm>
          <a:prstGeom prst="rect">
            <a:avLst/>
          </a:prstGeom>
          <a:solidFill>
            <a:srgbClr val="D0E0E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 que seria essa luz?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18850"/>
            <a:ext cx="4688074" cy="4733399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8" name="Google Shape;88;p4"/>
          <p:cNvSpPr txBox="1"/>
          <p:nvPr/>
        </p:nvSpPr>
        <p:spPr>
          <a:xfrm>
            <a:off x="8012650" y="504100"/>
            <a:ext cx="861000" cy="8004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>
                <a:solidFill>
                  <a:schemeClr val="dk1"/>
                </a:solidFill>
              </a:rPr>
              <a:t>Padrinho</a:t>
            </a:r>
            <a:r>
              <a:rPr b="0" i="0" lang="pt-BR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não chegou a tempo de ver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1927400" y="613300"/>
            <a:ext cx="951600" cy="6912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>
                <a:latin typeface="Comic Sans MS"/>
                <a:ea typeface="Comic Sans MS"/>
                <a:cs typeface="Comic Sans MS"/>
                <a:sym typeface="Comic Sans MS"/>
              </a:rPr>
              <a:t>Deveríamos</a:t>
            </a:r>
            <a:r>
              <a:rPr b="0" i="0" lang="pt-BR" sz="11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ir ver</a:t>
            </a:r>
            <a:r>
              <a:rPr lang="pt-BR" sz="1100">
                <a:latin typeface="Comic Sans MS"/>
                <a:ea typeface="Comic Sans MS"/>
                <a:cs typeface="Comic Sans MS"/>
                <a:sym typeface="Comic Sans MS"/>
              </a:rPr>
              <a:t> o que tem lá…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0" name="Google Shape;90;p4"/>
          <p:cNvPicPr preferRelativeResize="0"/>
          <p:nvPr/>
        </p:nvPicPr>
        <p:blipFill rotWithShape="1">
          <a:blip r:embed="rId5">
            <a:alphaModFix/>
          </a:blip>
          <a:srcRect b="0" l="39620" r="0" t="9329"/>
          <a:stretch/>
        </p:blipFill>
        <p:spPr>
          <a:xfrm>
            <a:off x="7516800" y="2700075"/>
            <a:ext cx="1627200" cy="2443425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1" name="Google Shape;91;p4"/>
          <p:cNvSpPr/>
          <p:nvPr/>
        </p:nvSpPr>
        <p:spPr>
          <a:xfrm>
            <a:off x="7120650" y="2141400"/>
            <a:ext cx="951600" cy="691200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>
                <a:latin typeface="Comic Sans MS"/>
                <a:ea typeface="Comic Sans MS"/>
                <a:cs typeface="Comic Sans MS"/>
                <a:sym typeface="Comic Sans MS"/>
              </a:rPr>
              <a:t>Não tem nada lá. Parem de graça!</a:t>
            </a:r>
            <a:endParaRPr b="0" i="0" sz="11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"/>
          <p:cNvSpPr txBox="1"/>
          <p:nvPr>
            <p:ph idx="1" type="subTitle"/>
          </p:nvPr>
        </p:nvSpPr>
        <p:spPr>
          <a:xfrm>
            <a:off x="0" y="0"/>
            <a:ext cx="9144000" cy="4101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0000"/>
              <a:buNone/>
            </a:pPr>
            <a:r>
              <a:rPr b="1" lang="pt-BR"/>
              <a:t>Enquanto comiam manga no pé, os primos viram a luz azul</a:t>
            </a:r>
            <a:endParaRPr b="1"/>
          </a:p>
        </p:txBody>
      </p:sp>
      <p:pic>
        <p:nvPicPr>
          <p:cNvPr id="97" name="Google Shape;9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10100"/>
            <a:ext cx="4885801" cy="4733399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8" name="Google Shape;9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85800" y="410100"/>
            <a:ext cx="4258199" cy="4733399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9" name="Google Shape;99;p5"/>
          <p:cNvPicPr preferRelativeResize="0"/>
          <p:nvPr/>
        </p:nvPicPr>
        <p:blipFill rotWithShape="1">
          <a:blip r:embed="rId5">
            <a:alphaModFix/>
          </a:blip>
          <a:srcRect b="0" l="13337" r="0" t="11039"/>
          <a:stretch/>
        </p:blipFill>
        <p:spPr>
          <a:xfrm>
            <a:off x="0" y="4016525"/>
            <a:ext cx="1097800" cy="1126976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0" name="Google Shape;100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300048" y="3971554"/>
            <a:ext cx="1171924" cy="1171945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1" name="Google Shape;101;p5"/>
          <p:cNvSpPr txBox="1"/>
          <p:nvPr/>
        </p:nvSpPr>
        <p:spPr>
          <a:xfrm>
            <a:off x="4028750" y="452875"/>
            <a:ext cx="789000" cy="634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80"/>
              <a:buFont typeface="Arial"/>
              <a:buNone/>
            </a:pPr>
            <a:r>
              <a:rPr lang="pt-BR" sz="900">
                <a:solidFill>
                  <a:schemeClr val="dk2"/>
                </a:solidFill>
              </a:rPr>
              <a:t>Eduardo foi  chamar o padrinho</a:t>
            </a:r>
            <a:endParaRPr sz="900">
              <a:solidFill>
                <a:schemeClr val="dk2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sz="100">
              <a:solidFill>
                <a:schemeClr val="dk1"/>
              </a:solidFill>
            </a:endParaRPr>
          </a:p>
        </p:txBody>
      </p:sp>
      <p:sp>
        <p:nvSpPr>
          <p:cNvPr id="102" name="Google Shape;102;p5"/>
          <p:cNvSpPr txBox="1"/>
          <p:nvPr/>
        </p:nvSpPr>
        <p:spPr>
          <a:xfrm>
            <a:off x="4885800" y="4650900"/>
            <a:ext cx="2699700" cy="4926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pt-BR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crianças pediram para o padrinho levá-los até a montanha, mas ele disse não.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5"/>
          <p:cNvPicPr preferRelativeResize="0"/>
          <p:nvPr/>
        </p:nvPicPr>
        <p:blipFill rotWithShape="1">
          <a:blip r:embed="rId7">
            <a:alphaModFix/>
          </a:blip>
          <a:srcRect b="27210" l="38057" r="0" t="7972"/>
          <a:stretch/>
        </p:blipFill>
        <p:spPr>
          <a:xfrm>
            <a:off x="1150025" y="3983158"/>
            <a:ext cx="1097800" cy="1148741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"/>
          <p:cNvSpPr txBox="1"/>
          <p:nvPr>
            <p:ph idx="1" type="subTitle"/>
          </p:nvPr>
        </p:nvSpPr>
        <p:spPr>
          <a:xfrm>
            <a:off x="0" y="0"/>
            <a:ext cx="9144000" cy="4101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0000"/>
              <a:buNone/>
            </a:pPr>
            <a:r>
              <a:rPr b="1" lang="pt-BR"/>
              <a:t>PADRINHO DECIDIU ORGANIZAR UMA EXCURSÃO ATÉ A MONTANHA</a:t>
            </a:r>
            <a:endParaRPr b="1"/>
          </a:p>
        </p:txBody>
      </p:sp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-269" r="4189" t="0"/>
          <a:stretch/>
        </p:blipFill>
        <p:spPr>
          <a:xfrm>
            <a:off x="0" y="380025"/>
            <a:ext cx="6217500" cy="4733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0" name="Google Shape;11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7500" y="410100"/>
            <a:ext cx="2926501" cy="1646157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1" name="Google Shape;111;p6"/>
          <p:cNvSpPr txBox="1"/>
          <p:nvPr/>
        </p:nvSpPr>
        <p:spPr>
          <a:xfrm>
            <a:off x="0" y="410100"/>
            <a:ext cx="1428900" cy="738900"/>
          </a:xfrm>
          <a:prstGeom prst="rect">
            <a:avLst/>
          </a:prstGeom>
          <a:solidFill>
            <a:srgbClr val="D9D2E9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empregados do padrinho foram primeiro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6"/>
          <p:cNvSpPr txBox="1"/>
          <p:nvPr/>
        </p:nvSpPr>
        <p:spPr>
          <a:xfrm>
            <a:off x="120650" y="4298425"/>
            <a:ext cx="1428900" cy="646500"/>
          </a:xfrm>
          <a:prstGeom prst="rect">
            <a:avLst/>
          </a:prstGeom>
          <a:solidFill>
            <a:srgbClr val="CFE2F3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pt-BR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Madrinha começou a separar os mantimentos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6"/>
          <p:cNvPicPr preferRelativeResize="0"/>
          <p:nvPr/>
        </p:nvPicPr>
        <p:blipFill rotWithShape="1">
          <a:blip r:embed="rId5">
            <a:alphaModFix/>
          </a:blip>
          <a:srcRect b="0" l="34615" r="14901" t="0"/>
          <a:stretch/>
        </p:blipFill>
        <p:spPr>
          <a:xfrm>
            <a:off x="6217500" y="2056261"/>
            <a:ext cx="2926500" cy="3057164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"/>
          <p:cNvSpPr txBox="1"/>
          <p:nvPr>
            <p:ph idx="1" type="subTitle"/>
          </p:nvPr>
        </p:nvSpPr>
        <p:spPr>
          <a:xfrm>
            <a:off x="0" y="0"/>
            <a:ext cx="9144000" cy="4101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0000"/>
              <a:buNone/>
            </a:pPr>
            <a:r>
              <a:rPr b="1" lang="pt-BR"/>
              <a:t>A COMITIVA SAIU</a:t>
            </a:r>
            <a:r>
              <a:rPr b="1" lang="pt-BR"/>
              <a:t> ANTES DO NASCER DO SOL</a:t>
            </a:r>
            <a:endParaRPr b="1"/>
          </a:p>
        </p:txBody>
      </p:sp>
      <p:pic>
        <p:nvPicPr>
          <p:cNvPr id="119" name="Google Shape;11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62025" y="410100"/>
            <a:ext cx="6981975" cy="4733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0" name="Google Shape;120;p7"/>
          <p:cNvPicPr preferRelativeResize="0"/>
          <p:nvPr/>
        </p:nvPicPr>
        <p:blipFill rotWithShape="1">
          <a:blip r:embed="rId4">
            <a:alphaModFix/>
          </a:blip>
          <a:srcRect b="0" l="8200" r="47397" t="0"/>
          <a:stretch/>
        </p:blipFill>
        <p:spPr>
          <a:xfrm>
            <a:off x="0" y="410100"/>
            <a:ext cx="3157776" cy="47334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1" name="Google Shape;121;p7"/>
          <p:cNvSpPr txBox="1"/>
          <p:nvPr/>
        </p:nvSpPr>
        <p:spPr>
          <a:xfrm>
            <a:off x="8174475" y="552075"/>
            <a:ext cx="861000" cy="8004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pt-BR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madrinha deu os últimos avisos…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Google Shape;122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7825" y="2637325"/>
            <a:ext cx="2506176" cy="2506176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3" name="Google Shape;123;p7"/>
          <p:cNvSpPr/>
          <p:nvPr/>
        </p:nvSpPr>
        <p:spPr>
          <a:xfrm>
            <a:off x="6682450" y="1950850"/>
            <a:ext cx="1014600" cy="9120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chemeClr val="lt2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Tomem cuidado e </a:t>
            </a:r>
            <a:r>
              <a:rPr lang="pt-BR" sz="1100"/>
              <a:t>obedeçam ao</a:t>
            </a:r>
            <a:r>
              <a:rPr lang="pt-BR" sz="1100"/>
              <a:t> padrinho.</a:t>
            </a:r>
            <a:endParaRPr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"/>
          <p:cNvSpPr txBox="1"/>
          <p:nvPr>
            <p:ph idx="1" type="subTitle"/>
          </p:nvPr>
        </p:nvSpPr>
        <p:spPr>
          <a:xfrm>
            <a:off x="0" y="0"/>
            <a:ext cx="9144000" cy="4101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0000"/>
              <a:buNone/>
            </a:pPr>
            <a:r>
              <a:rPr b="1" lang="pt-BR"/>
              <a:t>INICIARAM A SUBIDA</a:t>
            </a:r>
            <a:endParaRPr b="1"/>
          </a:p>
        </p:txBody>
      </p:sp>
      <p:pic>
        <p:nvPicPr>
          <p:cNvPr id="129" name="Google Shape;129;p8"/>
          <p:cNvPicPr preferRelativeResize="0"/>
          <p:nvPr/>
        </p:nvPicPr>
        <p:blipFill rotWithShape="1">
          <a:blip r:embed="rId3">
            <a:alphaModFix/>
          </a:blip>
          <a:srcRect b="0" l="49766" r="0" t="0"/>
          <a:stretch/>
        </p:blipFill>
        <p:spPr>
          <a:xfrm>
            <a:off x="0" y="410100"/>
            <a:ext cx="3174148" cy="4733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0" name="Google Shape;130;p8"/>
          <p:cNvPicPr preferRelativeResize="0"/>
          <p:nvPr/>
        </p:nvPicPr>
        <p:blipFill rotWithShape="1">
          <a:blip r:embed="rId4">
            <a:alphaModFix/>
          </a:blip>
          <a:srcRect b="7002" l="0" r="17163" t="0"/>
          <a:stretch/>
        </p:blipFill>
        <p:spPr>
          <a:xfrm>
            <a:off x="3174150" y="410100"/>
            <a:ext cx="5969850" cy="4733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1" name="Google Shape;131;p8"/>
          <p:cNvSpPr txBox="1"/>
          <p:nvPr/>
        </p:nvSpPr>
        <p:spPr>
          <a:xfrm>
            <a:off x="80375" y="4538525"/>
            <a:ext cx="988800" cy="5232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pt-BR" sz="1100">
                <a:solidFill>
                  <a:schemeClr val="dk1"/>
                </a:solidFill>
              </a:rPr>
              <a:t>subida </a:t>
            </a:r>
            <a:r>
              <a:rPr b="0" i="0" lang="pt-BR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foi lenta…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32100" y="3231600"/>
            <a:ext cx="1911900" cy="19119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3" name="Google Shape;133;p8"/>
          <p:cNvSpPr txBox="1"/>
          <p:nvPr/>
        </p:nvSpPr>
        <p:spPr>
          <a:xfrm>
            <a:off x="7153750" y="549150"/>
            <a:ext cx="1804800" cy="354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chemeClr val="dk1"/>
                </a:solidFill>
              </a:rPr>
              <a:t>Já no alto da montanha…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"/>
          <p:cNvSpPr txBox="1"/>
          <p:nvPr>
            <p:ph idx="1" type="subTitle"/>
          </p:nvPr>
        </p:nvSpPr>
        <p:spPr>
          <a:xfrm>
            <a:off x="0" y="0"/>
            <a:ext cx="9144000" cy="4101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60000"/>
              <a:buNone/>
            </a:pPr>
            <a:r>
              <a:rPr b="1" lang="pt-BR"/>
              <a:t>ESQUECERAM DE LEVAR ÁGUA PARA OS ANIMAIS</a:t>
            </a:r>
            <a:endParaRPr b="1"/>
          </a:p>
        </p:txBody>
      </p:sp>
      <p:pic>
        <p:nvPicPr>
          <p:cNvPr id="139" name="Google Shape;139;p9"/>
          <p:cNvPicPr preferRelativeResize="0"/>
          <p:nvPr/>
        </p:nvPicPr>
        <p:blipFill rotWithShape="1">
          <a:blip r:embed="rId3">
            <a:alphaModFix/>
          </a:blip>
          <a:srcRect b="7002" l="0" r="17163" t="0"/>
          <a:stretch/>
        </p:blipFill>
        <p:spPr>
          <a:xfrm>
            <a:off x="3174150" y="410100"/>
            <a:ext cx="5969850" cy="4733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0" name="Google Shape;14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410100"/>
            <a:ext cx="3279747" cy="4733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1" name="Google Shape;141;p9"/>
          <p:cNvSpPr txBox="1"/>
          <p:nvPr/>
        </p:nvSpPr>
        <p:spPr>
          <a:xfrm>
            <a:off x="44175" y="4400900"/>
            <a:ext cx="1588200" cy="646500"/>
          </a:xfrm>
          <a:prstGeom prst="rect">
            <a:avLst/>
          </a:prstGeom>
          <a:solidFill>
            <a:srgbClr val="C9DAF8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pt-BR" sz="1000" u="none" cap="none" strike="noStrik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PADRINHO DIVIDIU 3 GRUPOS PARA PROCURAR ÁGUA</a:t>
            </a:r>
            <a:endParaRPr b="1" i="0" sz="100" u="none" cap="none" strike="noStrik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42" name="Google Shape;142;p9"/>
          <p:cNvSpPr txBox="1"/>
          <p:nvPr/>
        </p:nvSpPr>
        <p:spPr>
          <a:xfrm>
            <a:off x="7433200" y="4477850"/>
            <a:ext cx="1588200" cy="4926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pt-BR" sz="1000" u="none" cap="none" strike="noStrik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COMBINOU TRÊS ASSOBIOS</a:t>
            </a:r>
            <a:endParaRPr b="1" i="0" sz="100" u="none" cap="none" strike="noStrik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