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5143500" cx="9144000"/>
  <p:notesSz cx="6858000" cy="9144000"/>
  <p:embeddedFontLst>
    <p:embeddedFont>
      <p:font typeface="Comfortaa Medium"/>
      <p:regular r:id="rId31"/>
      <p:bold r:id="rId32"/>
    </p:embeddedFont>
    <p:embeddedFont>
      <p:font typeface="Comfortaa"/>
      <p:regular r:id="rId33"/>
      <p:bold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omfortaaMedium-regular.fntdata"/><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Comfortaa-regular.fntdata"/><Relationship Id="rId10" Type="http://schemas.openxmlformats.org/officeDocument/2006/relationships/slide" Target="slides/slide5.xml"/><Relationship Id="rId32" Type="http://schemas.openxmlformats.org/officeDocument/2006/relationships/font" Target="fonts/ComfortaaMedium-bold.fntdata"/><Relationship Id="rId13" Type="http://schemas.openxmlformats.org/officeDocument/2006/relationships/slide" Target="slides/slide8.xml"/><Relationship Id="rId12" Type="http://schemas.openxmlformats.org/officeDocument/2006/relationships/slide" Target="slides/slide7.xml"/><Relationship Id="rId34" Type="http://schemas.openxmlformats.org/officeDocument/2006/relationships/font" Target="fonts/Comfortaa-bold.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O garoto voltou seguindo a trilha dos cervos que fugiram, e chegou a um precipício, onde avistou as cataratas de Igualda, que caiam com força do alto das montanhas gélidas da Espinha. Ao lado das cataratas, ficava Carvahall, uma vila cheia de casinhas marrons cheias de musgo, com chaminés saindo fumaça. A vila onde o menino morava ficava no Vale Palancar. Ele chegou quando o sol estava se pondo, sendo possível ver as luzes dos lampiões alimentados com gordura de cervo e as lareiras acesas. Era uma vila isolada nas montanhas, e somente mercadores e caçadores passavam por aquele local.</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1e566c229df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1e566c229df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solidFill>
                  <a:schemeClr val="dk1"/>
                </a:solidFill>
              </a:rPr>
              <a:t> Voltou a dormir novamente, e acordou com outro barulho. Ele segurou a pedra e percebeu que o barulho vinha de dentro dela. Notou uma rachadura na pedra, e apareceu outras rachaduras, até que a pedra se quebrou, aparecendo um braço com escamas, e um chifre.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1e566c229df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1e566c229d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pt-BR">
                <a:solidFill>
                  <a:schemeClr val="dk1"/>
                </a:solidFill>
              </a:rPr>
              <a:t>Eragon recuou chocado, em pé, na frente dele, estava um dragão.</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1e566c229df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1e566c229df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1e566c229df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1e566c229df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Eragon foi até a Taverna do Morn, e ouviu o que os mercadores, compradores de cereais, disseram. Eles contaram que o Reino de Alaguésia estava sendo invadido por uma facção chamada VARDEN, os quais estavam tentando destituir Galbatorix no trono.</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1e572dc32f3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1e572dc32f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1e566c229df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1e566c229df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À noite, no terreno onde os mercadores haviam armado as suas tendas, que fora iluminado com fogueiras e candelabros, os moradores se reuniram para ouvir os trovadores tocar e contar histórias. Brom contou a história de Galbatorix, o atual imperador, e que também é um cavaleiro dragão muito poderoso</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1e566c229d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1e566c229d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Ele contou que Galbatorix era um jovem vaidoso e cego pelo poder. Certa vez, após terminar o seu treinamento de cavaleiro, saiu em uma viagem imprudente com outros dois cavaleiros de dragão até a terra dos urgals. Contam que os cavaleiros dragões tinham o poder de 10 homens..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1e566c229df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1e566c229df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pt-BR">
                <a:solidFill>
                  <a:schemeClr val="dk1"/>
                </a:solidFill>
              </a:rPr>
              <a:t> Segundo a história de Brom, eles sofreram uma emboscada enquanto dormiam. Galbatorix era um aliado do rei Vrael, mas enlouquecera após a morte do seu dragão, e saiu vagando pelo mundo.</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5f57e6bce3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25f57e6bce3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Como o conselho dos cavaleiros de dragão não quis dar outro dragão para ele, Galbatorix se exilou, aprendeu artes das trevas com os espectros, e engendrou por anos um modo de roubar um filhote de dragão.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5f57e6bce3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25f57e6bce3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Ele convenceu um jovem poderoso, mas que tinha a mente fraca, chamado Morzan, a deixar o portão aberto de uma cidade chamada Ilirea, onde os ovos de dragões estavam guardados -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1e566c229d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1e566c229d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(4)- O garoto se dirigiu até o único açougue de Carvahall, e foi conversar com Sloan, o dono. Ele tentou trocar a pedra pela carne que precisa para a sua família passar o inverno. Sloan ofereceu um mixuruca de 3 coroas, mal dando para comprar a carne para uma semana. O menino não aceitou, e Sloan mandou ele embora.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5f57e6bce3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25f57e6bce3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roubou os ovos - em seguida ele estabeleceu seu poder novamente, e convenceu outros cavaleiros de dragão a darem um golpe no reino, destituindo o rei Vrael.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5f57e6bce3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25f57e6bce3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pt-BR">
                <a:solidFill>
                  <a:schemeClr val="dk1"/>
                </a:solidFill>
              </a:rPr>
              <a:t>E foi assim que ele assumiu o controle do Reino de Alaguésia junto de Morzan, o seu discípulo.</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5f57e6bce3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25f57e6bce3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25f667ecd9e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25f667ecd9e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5f667ecd9e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25f667ecd9e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5f667ecd9e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25f667ecd9e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1e566c229df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1e566c229df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pt-BR">
                <a:solidFill>
                  <a:schemeClr val="dk1"/>
                </a:solidFill>
              </a:rPr>
              <a:t>Horst, um ferreiro corpulento de Carvahall, entrou no açougue com a filha de Sloan, uma jovem de 16 anos que tinha o cabelo longo e ruivo, chamada Katrina. Eles ouviram a gritaria no açougue e vieram ajudar. Horst comprou a carne que o menino precisava. O menino ofereceu a pedra azul para Horst, como pagamento, mas ele recusou, e disse para ele ficar com a pedra. Horst combinou de ele ajudar em sua ferraria para pagar a carne.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1e566c229df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1e566c229df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(5)- O nosso personagem voltou para a casa, que ficava a 5 km da Vila de Carvahall. Era noite, e Garrow, o tio, recebeu ele na varando com um Lampião, pois já era noite. O tio não gostou quando o garoto contou que Horst havia financiado a carne; mas o menino lembrou que havia prometido trabalhar na ferraria para pagar a dívida. O tio era viúvo, e o nosso personagem fora dado por sua mãe, Selena, para Garrow e sua esposa, </a:t>
            </a:r>
            <a:r>
              <a:rPr lang="pt-BR"/>
              <a:t>Mar</a:t>
            </a:r>
            <a:r>
              <a:rPr lang="pt-BR"/>
              <a:t>ian, quando era um bebê. O tio tinha um filho chamado Roran, que namorava a filha de Sloan, o açougueiro, que também era viúvo. A esposa do açougueiro havia morrido em uma cachoeira na "Espinha", e por isso ele não aceitou a pedra azul que o nosso personagem o ofereceu.</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e566c229df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e566c229df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(6)- O garoto, junto com Garrow e o primo, iniciaram a colheita dos legumes, antes do inverno chegar. Colheram abóboras, beterrabas, cebolas, entre outros legumes, fizeram conservas, salgaram os alimentos e os armazenaram no porão de legumes.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1e566c229df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1e566c229df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Nos dias seguintes, uma tempestade cobriu a propriedade de Garrow, e eles ficaram presos em casa, se aquecendo na frente do fogão. Quando a tempestade terminou, os mercadores montaram as suas tendas no centro de Carvahall, e o tio Garrow foi vender o restante de sua produção.</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1e566c229df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1e566c229df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Naquele ano, os mercadores haviam demorada a aparecer. O menino e o tio procuraram um comprador de pedras preciosas e tentaram vender a pedra azul. O vendedor disse que nunca havia encontrado uma pedra igual, e que não arriscaria comprá-la, pois, não sabia que tipo de material era.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1e566c229df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1e566c229df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pt-BR">
                <a:solidFill>
                  <a:schemeClr val="dk1"/>
                </a:solidFill>
              </a:rPr>
              <a:t>Ele também contou que Alaguésia estava sofrendo com constantes ataques de urgals, e os moradores temiam também um espectro, e que por isso a caravana de mercadores atrasara. O menino percebeu que os mercadores estavam em alerta, devido a constantes ataques, e traziam consigo uma adaga ou uma espada.</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1e566c229df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1e566c229df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(7)- À noite, quando voltou de Carvahall, Eragon Decidiu testar a pedra azul, como Merlock, o vendedor de objetos preciosos, havia feito. Ele iniciou uma série de batidas na pedra com o martelo, mas não teve efeito algum. Guardou a pedra novamente e foi dormir. Durante a madrugada, acordou abruptamente com um barulho dentro do seu quarto. Ele se levantou e pegou uma adaga que estava escondida - procurando um intruso, mas não encontrou ninguém - o quarto estava trancado.</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mc:Choice Requires="p14">
      <p:transition spd="slow" p14:dur="1500">
        <p:fade thruBlk="1"/>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 Id="rId4" Type="http://schemas.openxmlformats.org/officeDocument/2006/relationships/image" Target="../media/image9.jpg"/><Relationship Id="rId5" Type="http://schemas.openxmlformats.org/officeDocument/2006/relationships/image" Target="../media/image4.jpg"/><Relationship Id="rId6" Type="http://schemas.openxmlformats.org/officeDocument/2006/relationships/image" Target="../media/image21.jpg"/><Relationship Id="rId7" Type="http://schemas.openxmlformats.org/officeDocument/2006/relationships/image" Target="../media/image2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2.jpg"/><Relationship Id="rId4" Type="http://schemas.openxmlformats.org/officeDocument/2006/relationships/image" Target="../media/image3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4.jpg"/><Relationship Id="rId4" Type="http://schemas.openxmlformats.org/officeDocument/2006/relationships/image" Target="../media/image4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2.jpg"/><Relationship Id="rId4" Type="http://schemas.openxmlformats.org/officeDocument/2006/relationships/image" Target="../media/image6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7.jpg"/><Relationship Id="rId4" Type="http://schemas.openxmlformats.org/officeDocument/2006/relationships/image" Target="../media/image3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http://www.youtube.com/watch?v=OJCN9jrSKxk" TargetMode="External"/><Relationship Id="rId4" Type="http://schemas.openxmlformats.org/officeDocument/2006/relationships/image" Target="../media/image3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6.jpg"/><Relationship Id="rId4" Type="http://schemas.openxmlformats.org/officeDocument/2006/relationships/image" Target="../media/image4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5.jpg"/><Relationship Id="rId4" Type="http://schemas.openxmlformats.org/officeDocument/2006/relationships/image" Target="../media/image40.jpg"/><Relationship Id="rId5" Type="http://schemas.openxmlformats.org/officeDocument/2006/relationships/image" Target="../media/image48.jpg"/><Relationship Id="rId6" Type="http://schemas.openxmlformats.org/officeDocument/2006/relationships/image" Target="../media/image55.jpg"/><Relationship Id="rId7" Type="http://schemas.openxmlformats.org/officeDocument/2006/relationships/image" Target="../media/image5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0.jpg"/><Relationship Id="rId4" Type="http://schemas.openxmlformats.org/officeDocument/2006/relationships/image" Target="../media/image54.jpg"/><Relationship Id="rId5" Type="http://schemas.openxmlformats.org/officeDocument/2006/relationships/image" Target="../media/image49.jpg"/><Relationship Id="rId6" Type="http://schemas.openxmlformats.org/officeDocument/2006/relationships/image" Target="../media/image47.jpg"/><Relationship Id="rId7" Type="http://schemas.openxmlformats.org/officeDocument/2006/relationships/image" Target="../media/image5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3.jpg"/><Relationship Id="rId4" Type="http://schemas.openxmlformats.org/officeDocument/2006/relationships/image" Target="../media/image5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6.jpg"/><Relationship Id="rId4" Type="http://schemas.openxmlformats.org/officeDocument/2006/relationships/image" Target="../media/image59.jpg"/><Relationship Id="rId5" Type="http://schemas.openxmlformats.org/officeDocument/2006/relationships/image" Target="../media/image67.jpg"/><Relationship Id="rId6" Type="http://schemas.openxmlformats.org/officeDocument/2006/relationships/image" Target="../media/image63.jpg"/><Relationship Id="rId7" Type="http://schemas.openxmlformats.org/officeDocument/2006/relationships/image" Target="../media/image7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0.jpg"/><Relationship Id="rId4" Type="http://schemas.openxmlformats.org/officeDocument/2006/relationships/image" Target="../media/image64.jpg"/><Relationship Id="rId5" Type="http://schemas.openxmlformats.org/officeDocument/2006/relationships/image" Target="../media/image57.jpg"/><Relationship Id="rId6" Type="http://schemas.openxmlformats.org/officeDocument/2006/relationships/image" Target="../media/image6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2.jpg"/><Relationship Id="rId4" Type="http://schemas.openxmlformats.org/officeDocument/2006/relationships/image" Target="../media/image7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1.jpg"/><Relationship Id="rId4" Type="http://schemas.openxmlformats.org/officeDocument/2006/relationships/image" Target="../media/image2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hyperlink" Target="http://www.youtube.com/watch?v=shj7YP98Yxs" TargetMode="External"/><Relationship Id="rId4" Type="http://schemas.openxmlformats.org/officeDocument/2006/relationships/image" Target="../media/image6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hyperlink" Target="http://www.youtube.com/watch?v=yHEjriZuusk" TargetMode="External"/><Relationship Id="rId4" Type="http://schemas.openxmlformats.org/officeDocument/2006/relationships/image" Target="../media/image7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hyperlink" Target="http://www.youtube.com/watch?v=QVGANUnG4Ag" TargetMode="External"/><Relationship Id="rId4" Type="http://schemas.openxmlformats.org/officeDocument/2006/relationships/image" Target="../media/image7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jpg"/><Relationship Id="rId4" Type="http://schemas.openxmlformats.org/officeDocument/2006/relationships/image" Target="../media/image11.jpg"/><Relationship Id="rId5"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jpg"/><Relationship Id="rId4" Type="http://schemas.openxmlformats.org/officeDocument/2006/relationships/image" Target="../media/image23.jpg"/><Relationship Id="rId5" Type="http://schemas.openxmlformats.org/officeDocument/2006/relationships/image" Target="../media/image5.jpg"/><Relationship Id="rId6" Type="http://schemas.openxmlformats.org/officeDocument/2006/relationships/image" Target="../media/image12.jpg"/><Relationship Id="rId7"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9.jpg"/><Relationship Id="rId4" Type="http://schemas.openxmlformats.org/officeDocument/2006/relationships/image" Target="../media/image20.jpg"/><Relationship Id="rId5" Type="http://schemas.openxmlformats.org/officeDocument/2006/relationships/image" Target="../media/image14.jpg"/><Relationship Id="rId6" Type="http://schemas.openxmlformats.org/officeDocument/2006/relationships/image" Target="../media/image3.jpg"/><Relationship Id="rId7" Type="http://schemas.openxmlformats.org/officeDocument/2006/relationships/image" Target="../media/image2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jpg"/><Relationship Id="rId4" Type="http://schemas.openxmlformats.org/officeDocument/2006/relationships/image" Target="../media/image10.jpg"/><Relationship Id="rId5" Type="http://schemas.openxmlformats.org/officeDocument/2006/relationships/image" Target="../media/image18.jpg"/><Relationship Id="rId6" Type="http://schemas.openxmlformats.org/officeDocument/2006/relationships/image" Target="../media/image19.jpg"/><Relationship Id="rId7" Type="http://schemas.openxmlformats.org/officeDocument/2006/relationships/image" Target="../media/image1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8.jpg"/><Relationship Id="rId4" Type="http://schemas.openxmlformats.org/officeDocument/2006/relationships/image" Target="../media/image2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6.jpg"/><Relationship Id="rId4" Type="http://schemas.openxmlformats.org/officeDocument/2006/relationships/image" Target="../media/image2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6.jpg"/><Relationship Id="rId4" Type="http://schemas.openxmlformats.org/officeDocument/2006/relationships/image" Target="../media/image31.jpg"/><Relationship Id="rId5" Type="http://schemas.openxmlformats.org/officeDocument/2006/relationships/image" Target="../media/image24.jpg"/><Relationship Id="rId6" Type="http://schemas.openxmlformats.org/officeDocument/2006/relationships/image" Target="../media/image33.jpg"/><Relationship Id="rId7" Type="http://schemas.openxmlformats.org/officeDocument/2006/relationships/image" Target="../media/image3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idx="1" type="subTitle"/>
          </p:nvPr>
        </p:nvSpPr>
        <p:spPr>
          <a:xfrm>
            <a:off x="-58150" y="0"/>
            <a:ext cx="9201900" cy="415200"/>
          </a:xfrm>
          <a:prstGeom prst="rect">
            <a:avLst/>
          </a:prstGeom>
          <a:solidFill>
            <a:srgbClr val="3D85C6"/>
          </a:solidFill>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b="1" lang="pt-BR">
                <a:solidFill>
                  <a:srgbClr val="D9D9D9"/>
                </a:solidFill>
              </a:rPr>
              <a:t>VOLTANDO PARA A VILA ONDE MORAVA</a:t>
            </a:r>
            <a:endParaRPr b="1">
              <a:solidFill>
                <a:srgbClr val="D9D9D9"/>
              </a:solidFill>
            </a:endParaRPr>
          </a:p>
        </p:txBody>
      </p:sp>
      <p:pic>
        <p:nvPicPr>
          <p:cNvPr id="55" name="Google Shape;55;p13"/>
          <p:cNvPicPr preferRelativeResize="0"/>
          <p:nvPr/>
        </p:nvPicPr>
        <p:blipFill rotWithShape="1">
          <a:blip r:embed="rId3">
            <a:alphaModFix/>
          </a:blip>
          <a:srcRect b="0" l="0" r="0" t="0"/>
          <a:stretch/>
        </p:blipFill>
        <p:spPr>
          <a:xfrm>
            <a:off x="0" y="415200"/>
            <a:ext cx="2159649" cy="2264074"/>
          </a:xfrm>
          <a:prstGeom prst="rect">
            <a:avLst/>
          </a:prstGeom>
          <a:noFill/>
          <a:ln cap="flat" cmpd="sng" w="28575">
            <a:solidFill>
              <a:schemeClr val="dk2"/>
            </a:solidFill>
            <a:prstDash val="solid"/>
            <a:round/>
            <a:headEnd len="sm" w="sm" type="none"/>
            <a:tailEnd len="sm" w="sm" type="none"/>
          </a:ln>
        </p:spPr>
      </p:pic>
      <p:pic>
        <p:nvPicPr>
          <p:cNvPr id="56" name="Google Shape;56;p13"/>
          <p:cNvPicPr preferRelativeResize="0"/>
          <p:nvPr/>
        </p:nvPicPr>
        <p:blipFill>
          <a:blip r:embed="rId4">
            <a:alphaModFix/>
          </a:blip>
          <a:stretch>
            <a:fillRect/>
          </a:stretch>
        </p:blipFill>
        <p:spPr>
          <a:xfrm>
            <a:off x="2159658" y="415199"/>
            <a:ext cx="2264077" cy="2264077"/>
          </a:xfrm>
          <a:prstGeom prst="rect">
            <a:avLst/>
          </a:prstGeom>
          <a:noFill/>
          <a:ln cap="flat" cmpd="sng" w="28575">
            <a:solidFill>
              <a:schemeClr val="dk2"/>
            </a:solidFill>
            <a:prstDash val="solid"/>
            <a:round/>
            <a:headEnd len="sm" w="sm" type="none"/>
            <a:tailEnd len="sm" w="sm" type="none"/>
          </a:ln>
        </p:spPr>
      </p:pic>
      <p:pic>
        <p:nvPicPr>
          <p:cNvPr id="57" name="Google Shape;57;p13"/>
          <p:cNvPicPr preferRelativeResize="0"/>
          <p:nvPr/>
        </p:nvPicPr>
        <p:blipFill>
          <a:blip r:embed="rId5">
            <a:alphaModFix/>
          </a:blip>
          <a:stretch>
            <a:fillRect/>
          </a:stretch>
        </p:blipFill>
        <p:spPr>
          <a:xfrm>
            <a:off x="4370900" y="415200"/>
            <a:ext cx="4773100" cy="4728300"/>
          </a:xfrm>
          <a:prstGeom prst="rect">
            <a:avLst/>
          </a:prstGeom>
          <a:noFill/>
          <a:ln cap="flat" cmpd="sng" w="28575">
            <a:solidFill>
              <a:schemeClr val="dk2"/>
            </a:solidFill>
            <a:prstDash val="solid"/>
            <a:round/>
            <a:headEnd len="sm" w="sm" type="none"/>
            <a:tailEnd len="sm" w="sm" type="none"/>
          </a:ln>
        </p:spPr>
      </p:pic>
      <p:pic>
        <p:nvPicPr>
          <p:cNvPr id="58" name="Google Shape;58;p13"/>
          <p:cNvPicPr preferRelativeResize="0"/>
          <p:nvPr/>
        </p:nvPicPr>
        <p:blipFill>
          <a:blip r:embed="rId6">
            <a:alphaModFix/>
          </a:blip>
          <a:stretch>
            <a:fillRect/>
          </a:stretch>
        </p:blipFill>
        <p:spPr>
          <a:xfrm>
            <a:off x="-24137" y="2679275"/>
            <a:ext cx="2207926" cy="2464225"/>
          </a:xfrm>
          <a:prstGeom prst="rect">
            <a:avLst/>
          </a:prstGeom>
          <a:noFill/>
          <a:ln cap="flat" cmpd="sng" w="28575">
            <a:solidFill>
              <a:schemeClr val="dk2"/>
            </a:solidFill>
            <a:prstDash val="solid"/>
            <a:round/>
            <a:headEnd len="sm" w="sm" type="none"/>
            <a:tailEnd len="sm" w="sm" type="none"/>
          </a:ln>
        </p:spPr>
      </p:pic>
      <p:pic>
        <p:nvPicPr>
          <p:cNvPr id="59" name="Google Shape;59;p13"/>
          <p:cNvPicPr preferRelativeResize="0"/>
          <p:nvPr/>
        </p:nvPicPr>
        <p:blipFill>
          <a:blip r:embed="rId7">
            <a:alphaModFix/>
          </a:blip>
          <a:stretch>
            <a:fillRect/>
          </a:stretch>
        </p:blipFill>
        <p:spPr>
          <a:xfrm>
            <a:off x="2183800" y="2679275"/>
            <a:ext cx="2159649" cy="2464225"/>
          </a:xfrm>
          <a:prstGeom prst="rect">
            <a:avLst/>
          </a:prstGeom>
          <a:noFill/>
          <a:ln cap="flat" cmpd="sng" w="28575">
            <a:solidFill>
              <a:schemeClr val="dk2"/>
            </a:solidFill>
            <a:prstDash val="solid"/>
            <a:round/>
            <a:headEnd len="sm" w="sm" type="none"/>
            <a:tailEnd len="sm" w="sm" type="none"/>
          </a:ln>
        </p:spPr>
      </p:pic>
      <p:sp>
        <p:nvSpPr>
          <p:cNvPr id="60" name="Google Shape;60;p13"/>
          <p:cNvSpPr txBox="1"/>
          <p:nvPr/>
        </p:nvSpPr>
        <p:spPr>
          <a:xfrm>
            <a:off x="2428375" y="2179725"/>
            <a:ext cx="922500" cy="392100"/>
          </a:xfrm>
          <a:prstGeom prst="rect">
            <a:avLst/>
          </a:prstGeom>
          <a:solidFill>
            <a:srgbClr val="FFF2CC"/>
          </a:solid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pt-BR" sz="900">
                <a:solidFill>
                  <a:schemeClr val="dk1"/>
                </a:solidFill>
                <a:latin typeface="Comfortaa"/>
                <a:ea typeface="Comfortaa"/>
                <a:cs typeface="Comfortaa"/>
                <a:sym typeface="Comfortaa"/>
              </a:rPr>
              <a:t>cataratas de Igualda</a:t>
            </a:r>
            <a:endParaRPr sz="1200">
              <a:latin typeface="Comfortaa"/>
              <a:ea typeface="Comfortaa"/>
              <a:cs typeface="Comfortaa"/>
              <a:sym typeface="Comfortaa"/>
            </a:endParaRPr>
          </a:p>
        </p:txBody>
      </p:sp>
      <p:sp>
        <p:nvSpPr>
          <p:cNvPr id="61" name="Google Shape;61;p13"/>
          <p:cNvSpPr txBox="1"/>
          <p:nvPr/>
        </p:nvSpPr>
        <p:spPr>
          <a:xfrm>
            <a:off x="304800" y="4628150"/>
            <a:ext cx="922500" cy="288900"/>
          </a:xfrm>
          <a:prstGeom prst="rect">
            <a:avLst/>
          </a:prstGeom>
          <a:solidFill>
            <a:srgbClr val="D9D2E9"/>
          </a:solid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pt-BR" sz="900">
                <a:solidFill>
                  <a:schemeClr val="dk1"/>
                </a:solidFill>
                <a:latin typeface="Comfortaa"/>
                <a:ea typeface="Comfortaa"/>
                <a:cs typeface="Comfortaa"/>
                <a:sym typeface="Comfortaa"/>
              </a:rPr>
              <a:t>CARVAHALL</a:t>
            </a:r>
            <a:endParaRPr sz="1200">
              <a:latin typeface="Comfortaa"/>
              <a:ea typeface="Comfortaa"/>
              <a:cs typeface="Comfortaa"/>
              <a:sym typeface="Comfortaa"/>
            </a:endParaRPr>
          </a:p>
        </p:txBody>
      </p:sp>
      <p:sp>
        <p:nvSpPr>
          <p:cNvPr id="62" name="Google Shape;62;p13"/>
          <p:cNvSpPr txBox="1"/>
          <p:nvPr/>
        </p:nvSpPr>
        <p:spPr>
          <a:xfrm>
            <a:off x="5364100" y="4492650"/>
            <a:ext cx="1867500" cy="491400"/>
          </a:xfrm>
          <a:prstGeom prst="rect">
            <a:avLst/>
          </a:prstGeom>
          <a:solidFill>
            <a:srgbClr val="CFE2F3"/>
          </a:solidFill>
          <a:ln cap="flat" cmpd="sng" w="3810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pt-BR" sz="1100">
                <a:solidFill>
                  <a:schemeClr val="dk1"/>
                </a:solidFill>
                <a:latin typeface="Comfortaa Medium"/>
                <a:ea typeface="Comfortaa Medium"/>
                <a:cs typeface="Comfortaa Medium"/>
                <a:sym typeface="Comfortaa Medium"/>
              </a:rPr>
              <a:t>Era uma vila isolada nas montanhas</a:t>
            </a:r>
            <a:endParaRPr>
              <a:latin typeface="Comfortaa Medium"/>
              <a:ea typeface="Comfortaa Medium"/>
              <a:cs typeface="Comfortaa Medium"/>
              <a:sym typeface="Comfortaa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2"/>
          <p:cNvSpPr txBox="1"/>
          <p:nvPr>
            <p:ph idx="1" type="subTitle"/>
          </p:nvPr>
        </p:nvSpPr>
        <p:spPr>
          <a:xfrm>
            <a:off x="-58150" y="0"/>
            <a:ext cx="9201900" cy="415200"/>
          </a:xfrm>
          <a:prstGeom prst="rect">
            <a:avLst/>
          </a:prstGeom>
          <a:solidFill>
            <a:srgbClr val="3C78D8"/>
          </a:solidFill>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b="1" lang="pt-BR">
                <a:solidFill>
                  <a:srgbClr val="D9D9D9"/>
                </a:solidFill>
              </a:rPr>
              <a:t>O GAROTO DESCOBRIU QUE O BARULHO VINHA DA PEDRA AZUL</a:t>
            </a:r>
            <a:endParaRPr b="1">
              <a:solidFill>
                <a:srgbClr val="D9D9D9"/>
              </a:solidFill>
            </a:endParaRPr>
          </a:p>
        </p:txBody>
      </p:sp>
      <p:pic>
        <p:nvPicPr>
          <p:cNvPr id="146" name="Google Shape;146;p22"/>
          <p:cNvPicPr preferRelativeResize="0"/>
          <p:nvPr/>
        </p:nvPicPr>
        <p:blipFill>
          <a:blip r:embed="rId3">
            <a:alphaModFix/>
          </a:blip>
          <a:stretch>
            <a:fillRect/>
          </a:stretch>
        </p:blipFill>
        <p:spPr>
          <a:xfrm>
            <a:off x="0" y="415200"/>
            <a:ext cx="4728300" cy="4728300"/>
          </a:xfrm>
          <a:prstGeom prst="rect">
            <a:avLst/>
          </a:prstGeom>
          <a:noFill/>
          <a:ln cap="flat" cmpd="sng" w="38100">
            <a:solidFill>
              <a:schemeClr val="dk2"/>
            </a:solidFill>
            <a:prstDash val="solid"/>
            <a:round/>
            <a:headEnd len="sm" w="sm" type="none"/>
            <a:tailEnd len="sm" w="sm" type="none"/>
          </a:ln>
        </p:spPr>
      </p:pic>
      <p:pic>
        <p:nvPicPr>
          <p:cNvPr id="147" name="Google Shape;147;p22"/>
          <p:cNvPicPr preferRelativeResize="0"/>
          <p:nvPr/>
        </p:nvPicPr>
        <p:blipFill>
          <a:blip r:embed="rId4">
            <a:alphaModFix/>
          </a:blip>
          <a:stretch>
            <a:fillRect/>
          </a:stretch>
        </p:blipFill>
        <p:spPr>
          <a:xfrm>
            <a:off x="4728300" y="415200"/>
            <a:ext cx="4415450" cy="4728300"/>
          </a:xfrm>
          <a:prstGeom prst="rect">
            <a:avLst/>
          </a:prstGeom>
          <a:noFill/>
          <a:ln cap="flat" cmpd="sng" w="38100">
            <a:solidFill>
              <a:schemeClr val="dk2"/>
            </a:solidFill>
            <a:prstDash val="solid"/>
            <a:round/>
            <a:headEnd len="sm" w="sm" type="none"/>
            <a:tailEnd len="sm" w="sm" type="none"/>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3"/>
          <p:cNvSpPr txBox="1"/>
          <p:nvPr>
            <p:ph idx="1" type="subTitle"/>
          </p:nvPr>
        </p:nvSpPr>
        <p:spPr>
          <a:xfrm>
            <a:off x="-58150" y="0"/>
            <a:ext cx="9201900" cy="415200"/>
          </a:xfrm>
          <a:prstGeom prst="rect">
            <a:avLst/>
          </a:prstGeom>
          <a:solidFill>
            <a:srgbClr val="3D85C6"/>
          </a:solidFill>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b="1" lang="pt-BR">
                <a:solidFill>
                  <a:srgbClr val="EFEFEF"/>
                </a:solidFill>
              </a:rPr>
              <a:t>O GAROTO RECUOU, EM PÉ, NA FRENTE DELE, ESTAVA UM DRAGÃO</a:t>
            </a:r>
            <a:endParaRPr b="1">
              <a:solidFill>
                <a:srgbClr val="EFEFEF"/>
              </a:solidFill>
            </a:endParaRPr>
          </a:p>
        </p:txBody>
      </p:sp>
      <p:pic>
        <p:nvPicPr>
          <p:cNvPr id="153" name="Google Shape;153;p23"/>
          <p:cNvPicPr preferRelativeResize="0"/>
          <p:nvPr/>
        </p:nvPicPr>
        <p:blipFill>
          <a:blip r:embed="rId3">
            <a:alphaModFix/>
          </a:blip>
          <a:stretch>
            <a:fillRect/>
          </a:stretch>
        </p:blipFill>
        <p:spPr>
          <a:xfrm>
            <a:off x="0" y="415200"/>
            <a:ext cx="4728300" cy="4728300"/>
          </a:xfrm>
          <a:prstGeom prst="rect">
            <a:avLst/>
          </a:prstGeom>
          <a:noFill/>
          <a:ln cap="flat" cmpd="sng" w="38100">
            <a:solidFill>
              <a:schemeClr val="dk2"/>
            </a:solidFill>
            <a:prstDash val="solid"/>
            <a:round/>
            <a:headEnd len="sm" w="sm" type="none"/>
            <a:tailEnd len="sm" w="sm" type="none"/>
          </a:ln>
        </p:spPr>
      </p:pic>
      <p:pic>
        <p:nvPicPr>
          <p:cNvPr id="154" name="Google Shape;154;p23"/>
          <p:cNvPicPr preferRelativeResize="0"/>
          <p:nvPr/>
        </p:nvPicPr>
        <p:blipFill>
          <a:blip r:embed="rId4">
            <a:alphaModFix/>
          </a:blip>
          <a:stretch>
            <a:fillRect/>
          </a:stretch>
        </p:blipFill>
        <p:spPr>
          <a:xfrm>
            <a:off x="4415450" y="415200"/>
            <a:ext cx="4728300" cy="4728300"/>
          </a:xfrm>
          <a:prstGeom prst="rect">
            <a:avLst/>
          </a:prstGeom>
          <a:noFill/>
          <a:ln cap="flat" cmpd="sng" w="38100">
            <a:solidFill>
              <a:schemeClr val="dk2"/>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4"/>
          <p:cNvSpPr txBox="1"/>
          <p:nvPr>
            <p:ph idx="1" type="subTitle"/>
          </p:nvPr>
        </p:nvSpPr>
        <p:spPr>
          <a:xfrm>
            <a:off x="-58150" y="0"/>
            <a:ext cx="9201900" cy="415200"/>
          </a:xfrm>
          <a:prstGeom prst="rect">
            <a:avLst/>
          </a:prstGeom>
          <a:solidFill>
            <a:srgbClr val="6FA8DC"/>
          </a:solidFill>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b="1" lang="pt-BR">
                <a:solidFill>
                  <a:srgbClr val="FFFFFF"/>
                </a:solidFill>
              </a:rPr>
              <a:t>ESSA É A HISTÓRIA DE ERAGON, DE CHRISTOPHER PAOLINI</a:t>
            </a:r>
            <a:endParaRPr b="1">
              <a:solidFill>
                <a:srgbClr val="FFFFFF"/>
              </a:solidFill>
            </a:endParaRPr>
          </a:p>
        </p:txBody>
      </p:sp>
      <p:pic>
        <p:nvPicPr>
          <p:cNvPr id="160" name="Google Shape;160;p24"/>
          <p:cNvPicPr preferRelativeResize="0"/>
          <p:nvPr/>
        </p:nvPicPr>
        <p:blipFill>
          <a:blip r:embed="rId3">
            <a:alphaModFix/>
          </a:blip>
          <a:stretch>
            <a:fillRect/>
          </a:stretch>
        </p:blipFill>
        <p:spPr>
          <a:xfrm>
            <a:off x="0" y="415200"/>
            <a:ext cx="3152201" cy="4728301"/>
          </a:xfrm>
          <a:prstGeom prst="rect">
            <a:avLst/>
          </a:prstGeom>
          <a:noFill/>
          <a:ln cap="flat" cmpd="sng" w="38100">
            <a:solidFill>
              <a:srgbClr val="A64D79"/>
            </a:solidFill>
            <a:prstDash val="solid"/>
            <a:round/>
            <a:headEnd len="sm" w="sm" type="none"/>
            <a:tailEnd len="sm" w="sm" type="none"/>
          </a:ln>
        </p:spPr>
      </p:pic>
      <p:pic>
        <p:nvPicPr>
          <p:cNvPr id="161" name="Google Shape;161;p24"/>
          <p:cNvPicPr preferRelativeResize="0"/>
          <p:nvPr/>
        </p:nvPicPr>
        <p:blipFill>
          <a:blip r:embed="rId4">
            <a:alphaModFix/>
          </a:blip>
          <a:stretch>
            <a:fillRect/>
          </a:stretch>
        </p:blipFill>
        <p:spPr>
          <a:xfrm>
            <a:off x="3152200" y="415200"/>
            <a:ext cx="5991800" cy="4728301"/>
          </a:xfrm>
          <a:prstGeom prst="rect">
            <a:avLst/>
          </a:prstGeom>
          <a:noFill/>
          <a:ln cap="flat" cmpd="sng" w="38100">
            <a:solidFill>
              <a:srgbClr val="A64D79"/>
            </a:solidFill>
            <a:prstDash val="solid"/>
            <a:round/>
            <a:headEnd len="sm" w="sm" type="none"/>
            <a:tailEnd len="sm" w="sm" type="none"/>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5"/>
          <p:cNvSpPr txBox="1"/>
          <p:nvPr>
            <p:ph idx="1" type="subTitle"/>
          </p:nvPr>
        </p:nvSpPr>
        <p:spPr>
          <a:xfrm>
            <a:off x="-58150" y="0"/>
            <a:ext cx="9201900" cy="415200"/>
          </a:xfrm>
          <a:prstGeom prst="rect">
            <a:avLst/>
          </a:prstGeom>
          <a:solidFill>
            <a:srgbClr val="6FA8DC"/>
          </a:solidFill>
        </p:spPr>
        <p:txBody>
          <a:bodyPr anchorCtr="0" anchor="t" bIns="91425" lIns="91425" spcFirstLastPara="1" rIns="91425" wrap="square" tIns="91425">
            <a:normAutofit fontScale="55000" lnSpcReduction="10000"/>
          </a:bodyPr>
          <a:lstStyle/>
          <a:p>
            <a:pPr indent="0" lvl="0" marL="0" rtl="0" algn="ctr">
              <a:spcBef>
                <a:spcPts val="0"/>
              </a:spcBef>
              <a:spcAft>
                <a:spcPts val="0"/>
              </a:spcAft>
              <a:buNone/>
            </a:pPr>
            <a:r>
              <a:rPr b="1" lang="pt-BR">
                <a:solidFill>
                  <a:srgbClr val="EFEFEF"/>
                </a:solidFill>
              </a:rPr>
              <a:t>DIGRESSÃO: NO MESMO DIA EM QUE ERAGON TENTOU VENDER O OVO DE DRAGÃO</a:t>
            </a:r>
            <a:endParaRPr b="1">
              <a:solidFill>
                <a:srgbClr val="EFEFEF"/>
              </a:solidFill>
            </a:endParaRPr>
          </a:p>
        </p:txBody>
      </p:sp>
      <p:pic>
        <p:nvPicPr>
          <p:cNvPr id="167" name="Google Shape;167;p25"/>
          <p:cNvPicPr preferRelativeResize="0"/>
          <p:nvPr/>
        </p:nvPicPr>
        <p:blipFill>
          <a:blip r:embed="rId3">
            <a:alphaModFix/>
          </a:blip>
          <a:stretch>
            <a:fillRect/>
          </a:stretch>
        </p:blipFill>
        <p:spPr>
          <a:xfrm>
            <a:off x="0" y="415200"/>
            <a:ext cx="4728300" cy="4728300"/>
          </a:xfrm>
          <a:prstGeom prst="rect">
            <a:avLst/>
          </a:prstGeom>
          <a:noFill/>
          <a:ln cap="flat" cmpd="sng" w="38100">
            <a:solidFill>
              <a:schemeClr val="dk2"/>
            </a:solidFill>
            <a:prstDash val="solid"/>
            <a:round/>
            <a:headEnd len="sm" w="sm" type="none"/>
            <a:tailEnd len="sm" w="sm" type="none"/>
          </a:ln>
        </p:spPr>
      </p:pic>
      <p:pic>
        <p:nvPicPr>
          <p:cNvPr id="168" name="Google Shape;168;p25"/>
          <p:cNvPicPr preferRelativeResize="0"/>
          <p:nvPr/>
        </p:nvPicPr>
        <p:blipFill>
          <a:blip r:embed="rId4">
            <a:alphaModFix/>
          </a:blip>
          <a:stretch>
            <a:fillRect/>
          </a:stretch>
        </p:blipFill>
        <p:spPr>
          <a:xfrm>
            <a:off x="4728300" y="415200"/>
            <a:ext cx="4415450" cy="4728300"/>
          </a:xfrm>
          <a:prstGeom prst="rect">
            <a:avLst/>
          </a:prstGeom>
          <a:noFill/>
          <a:ln cap="flat" cmpd="sng" w="38100">
            <a:solidFill>
              <a:schemeClr val="dk2"/>
            </a:solidFill>
            <a:prstDash val="solid"/>
            <a:round/>
            <a:headEnd len="sm" w="sm" type="none"/>
            <a:tailEnd len="sm" w="sm" type="none"/>
          </a:ln>
        </p:spPr>
      </p:pic>
      <p:sp>
        <p:nvSpPr>
          <p:cNvPr id="169" name="Google Shape;169;p25"/>
          <p:cNvSpPr txBox="1"/>
          <p:nvPr/>
        </p:nvSpPr>
        <p:spPr>
          <a:xfrm>
            <a:off x="349625" y="4520450"/>
            <a:ext cx="1423200" cy="504900"/>
          </a:xfrm>
          <a:prstGeom prst="rect">
            <a:avLst/>
          </a:prstGeom>
          <a:solidFill>
            <a:srgbClr val="FFF2CC"/>
          </a:solidFill>
          <a:ln cap="flat" cmpd="sng" w="3810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pt-BR" sz="1200">
                <a:latin typeface="Comic Sans MS"/>
                <a:ea typeface="Comic Sans MS"/>
                <a:cs typeface="Comic Sans MS"/>
                <a:sym typeface="Comic Sans MS"/>
              </a:rPr>
              <a:t>TAVERNA DO MORN</a:t>
            </a:r>
            <a:endParaRPr sz="1200">
              <a:latin typeface="Comic Sans MS"/>
              <a:ea typeface="Comic Sans MS"/>
              <a:cs typeface="Comic Sans MS"/>
              <a:sym typeface="Comic Sans MS"/>
            </a:endParaRPr>
          </a:p>
        </p:txBody>
      </p:sp>
      <p:sp>
        <p:nvSpPr>
          <p:cNvPr id="170" name="Google Shape;170;p25"/>
          <p:cNvSpPr txBox="1"/>
          <p:nvPr/>
        </p:nvSpPr>
        <p:spPr>
          <a:xfrm>
            <a:off x="5033650" y="4083950"/>
            <a:ext cx="1949700" cy="941400"/>
          </a:xfrm>
          <a:prstGeom prst="rect">
            <a:avLst/>
          </a:prstGeom>
          <a:solidFill>
            <a:srgbClr val="FFF2CC"/>
          </a:solidFill>
          <a:ln cap="flat" cmpd="sng" w="3810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pt-BR" sz="1200">
                <a:solidFill>
                  <a:schemeClr val="dk1"/>
                </a:solidFill>
                <a:latin typeface="Comic Sans MS"/>
                <a:ea typeface="Comic Sans MS"/>
                <a:cs typeface="Comic Sans MS"/>
                <a:sym typeface="Comic Sans MS"/>
              </a:rPr>
              <a:t>contaram que o Reino de Alaguésia estava sendo invadido por uma facção chamada VARDEN</a:t>
            </a:r>
            <a:endParaRPr sz="1500">
              <a:latin typeface="Comic Sans MS"/>
              <a:ea typeface="Comic Sans MS"/>
              <a:cs typeface="Comic Sans MS"/>
              <a:sym typeface="Comic Sans M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pic>
        <p:nvPicPr>
          <p:cNvPr descr="#troubadours #medievalmusic #ancientsongs&#10;Thank you to Les Troubadours Alienor for participating in the next music video. They are very talented and wonderful people.&#10; https://www.facebook.com/troubadours.alienor &#10;https://www.youtube.com/watch?v=BJc20aFlQDI&#10;&#10;&#10;The early study of the troubadours focused intensely on their origins. No academic consensus was ever achieved in the area. Today, one can distinguish at least eleven competing theories (the adjectives used below are a blend from the Grove Dictionary of Music and Roger Boase's The Origins and Meaning of Courtly Love):&#10;Arabic (also Arabist or Hispano-Arabic)&#10;The sixteenth century Italian historian Giammaria Barbieri was perhaps the first to suggest Arabian influences on the music of the troubadours. Later scholars like J.B. Trend have asserted that the poetry of troubadours is connected to Arabic poetry written in Spain,[] while others have attempted to find direct evidence of this influence. In examining the works of William IX of Aquitaine, Évariste Lévi-Provençal and other scholars found three lines that they believed were in some form of Arabic, indicating a potential Andalusian origin for his works. The scholars attempted to translate the lines in question, though the medievalist Istvan Frank contended that the lines were not Arabic at all, but instead the result of the rewriting of the original by a later scribe.Scholars like Ramón Menéndez Pidal stated that the troubadour tradition was created by William, who had been influenced by Moorish music and poetry while fighting with the Reconquista. However, George T. Beech states that there is only one documented battle that William fought in Spain, and it occurred towards the end of his life. Beech adds that while the sources of William's inspirations are uncertain, he and his father did have Spanish individuals within their extended family, and he may have been friendly with some Europeans who could speak the Arabic language. Regardless of William's personal involvement in the tradition's creation, Magda Bogin states that Arab poetry was likely one of several influences on European &quot;courtly love poetry&quot;, citing Ibn Hazm's &quot;The Ring of the Dove&quot; as an example of a similar Arab tradition.[17] Methods of transmission from Arab Spain to the rest of Europe did exist, such as the Toledo School of Translators, though it only began translating major romances from Arabic into Latin in the second half of the thirteenth century, with objectionable sexual content removed in deference to the Catholic Church.&#10;Bernardine-Marianist or Christian&#10;According to this theory, it was the theology espoused by Bernard of Clairvaux and the increasingly important Mariology that most strongly influenced the development of the troubadour genre. Specifically, the emphasis on religious and spiritual love, disinterestedness, mysticism, and devotion to Mary explained &quot;courtly love&quot;. The emphasis of the reforming Robert of Arbrissel on &quot;matronage&quot; to achieve his ends can explain the troubadour attitude towards women.Chronologically, however, this hypothesis is hard to sustain (the forces believed to have given rise to the phenomenon arrived later than it). But the influence of Bernardine and Marian theology can be retained without the origins theory. This theory was advanced early by Eduard Wechssler and further by Dmitri Scheludko (who emphasises the Cluniac Reform) and Guido Errante. Mario Casella and Leo Spitzer have added &quot;Augustinian&quot; influence to it.&#10;Celtic or chivalric-matriarchal&#10;The survival of pre-Christian sexual mores and warrior codes from matriarchal societies, be they Celtic, Germanic, or Pictish, among the aristocracy of Europe can account for the idea (fusion) of &quot;courtly love&quot;. The existence of pre-Christian matriarchy has usually been treated with scepticism as has the persistence of underlying paganism in high medieval Europe, though the Celts and Germanic tribes were certainly less patriarchal than the Greco-Romans.&#10;Classical Latin&#10;The classical Latin theory emphasises parallels between Ovid, especially his Amores and Ars amatoria, and the lyric of courtly love. The aetas ovidiana that predominated in the 11th century in and around Orléans, the quasi-Ciceronian ideology that held sway in the Imperial court, and the scraps of Plato then available to scholars have all been cited as classical influences on troubadour poetry.&#10;(Crypto-)Cathar&#10;According to this thesis, troubadour poetry is a reflection of Cathar religious doctrine. While the theory is supported by the traditional and near-universal account of the decline of the troubadours coinciding with the suppression of Catharism during the Albigensian Crusade (first half of the 13th century), support for it has come in waves. The explicitly Catholic meaning of many early troubadour works also works against the theory." id="175" name="Google Shape;175;p26" title="Les Troubadours d'Alienor playing Medieval Music">
            <a:hlinkClick r:id="rId3"/>
          </p:cNvPr>
          <p:cNvPicPr preferRelativeResize="0"/>
          <p:nvPr/>
        </p:nvPicPr>
        <p:blipFill>
          <a:blip r:embed="rId4">
            <a:alphaModFix/>
          </a:blip>
          <a:stretch>
            <a:fillRect/>
          </a:stretch>
        </p:blipFill>
        <p:spPr>
          <a:xfrm>
            <a:off x="0" y="0"/>
            <a:ext cx="91965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1000"/>
                                        <p:tgtEl>
                                          <p:spTgt spid="1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7"/>
          <p:cNvSpPr txBox="1"/>
          <p:nvPr>
            <p:ph idx="1" type="subTitle"/>
          </p:nvPr>
        </p:nvSpPr>
        <p:spPr>
          <a:xfrm>
            <a:off x="-58150" y="0"/>
            <a:ext cx="9201900" cy="415200"/>
          </a:xfrm>
          <a:prstGeom prst="rect">
            <a:avLst/>
          </a:prstGeom>
          <a:solidFill>
            <a:srgbClr val="741B47"/>
          </a:solidFill>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b="1" lang="pt-BR">
                <a:solidFill>
                  <a:srgbClr val="EFEFEF"/>
                </a:solidFill>
              </a:rPr>
              <a:t>BROM CONTOU A HISTÓRIA DO REI GALBATORIX</a:t>
            </a:r>
            <a:endParaRPr b="1">
              <a:solidFill>
                <a:srgbClr val="EFEFEF"/>
              </a:solidFill>
            </a:endParaRPr>
          </a:p>
        </p:txBody>
      </p:sp>
      <p:pic>
        <p:nvPicPr>
          <p:cNvPr id="181" name="Google Shape;181;p27"/>
          <p:cNvPicPr preferRelativeResize="0"/>
          <p:nvPr/>
        </p:nvPicPr>
        <p:blipFill>
          <a:blip r:embed="rId3">
            <a:alphaModFix/>
          </a:blip>
          <a:stretch>
            <a:fillRect/>
          </a:stretch>
        </p:blipFill>
        <p:spPr>
          <a:xfrm>
            <a:off x="4415450" y="415200"/>
            <a:ext cx="4676800" cy="4728300"/>
          </a:xfrm>
          <a:prstGeom prst="rect">
            <a:avLst/>
          </a:prstGeom>
          <a:noFill/>
          <a:ln cap="flat" cmpd="sng" w="38100">
            <a:solidFill>
              <a:schemeClr val="dk2"/>
            </a:solidFill>
            <a:prstDash val="solid"/>
            <a:round/>
            <a:headEnd len="sm" w="sm" type="none"/>
            <a:tailEnd len="sm" w="sm" type="none"/>
          </a:ln>
        </p:spPr>
      </p:pic>
      <p:pic>
        <p:nvPicPr>
          <p:cNvPr id="182" name="Google Shape;182;p27"/>
          <p:cNvPicPr preferRelativeResize="0"/>
          <p:nvPr/>
        </p:nvPicPr>
        <p:blipFill>
          <a:blip r:embed="rId4">
            <a:alphaModFix/>
          </a:blip>
          <a:stretch>
            <a:fillRect/>
          </a:stretch>
        </p:blipFill>
        <p:spPr>
          <a:xfrm>
            <a:off x="0" y="415200"/>
            <a:ext cx="4415450" cy="4728300"/>
          </a:xfrm>
          <a:prstGeom prst="rect">
            <a:avLst/>
          </a:prstGeom>
          <a:noFill/>
          <a:ln cap="flat" cmpd="sng" w="38100">
            <a:solidFill>
              <a:schemeClr val="dk2"/>
            </a:solidFill>
            <a:prstDash val="solid"/>
            <a:round/>
            <a:headEnd len="sm" w="sm" type="none"/>
            <a:tailEnd len="sm" w="sm" type="none"/>
          </a:ln>
        </p:spPr>
      </p:pic>
      <p:sp>
        <p:nvSpPr>
          <p:cNvPr id="183" name="Google Shape;183;p27"/>
          <p:cNvSpPr txBox="1"/>
          <p:nvPr/>
        </p:nvSpPr>
        <p:spPr>
          <a:xfrm>
            <a:off x="66850" y="500325"/>
            <a:ext cx="2553300" cy="506700"/>
          </a:xfrm>
          <a:prstGeom prst="rect">
            <a:avLst/>
          </a:prstGeom>
          <a:solidFill>
            <a:srgbClr val="FFF2CC"/>
          </a:solidFill>
          <a:ln cap="flat" cmpd="sng" w="3810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pt-BR" sz="1100">
                <a:latin typeface="Comic Sans MS"/>
                <a:ea typeface="Comic Sans MS"/>
                <a:cs typeface="Comic Sans MS"/>
                <a:sym typeface="Comic Sans MS"/>
              </a:rPr>
              <a:t>OS MERCADORES APARECIAM EM CARVAHALL 3 VEZ NO ANO…</a:t>
            </a:r>
            <a:endParaRPr sz="1100">
              <a:latin typeface="Comic Sans MS"/>
              <a:ea typeface="Comic Sans MS"/>
              <a:cs typeface="Comic Sans MS"/>
              <a:sym typeface="Comic Sans M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8"/>
          <p:cNvSpPr txBox="1"/>
          <p:nvPr>
            <p:ph idx="1" type="subTitle"/>
          </p:nvPr>
        </p:nvSpPr>
        <p:spPr>
          <a:xfrm>
            <a:off x="-58150" y="0"/>
            <a:ext cx="9201900" cy="415200"/>
          </a:xfrm>
          <a:prstGeom prst="rect">
            <a:avLst/>
          </a:prstGeom>
          <a:solidFill>
            <a:srgbClr val="741B47"/>
          </a:solidFill>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b="1" lang="pt-BR">
                <a:solidFill>
                  <a:srgbClr val="D9D9D9"/>
                </a:solidFill>
              </a:rPr>
              <a:t>CONTA A HISTÓRIA QUE GALBATORIX…</a:t>
            </a:r>
            <a:endParaRPr b="1">
              <a:solidFill>
                <a:srgbClr val="D9D9D9"/>
              </a:solidFill>
            </a:endParaRPr>
          </a:p>
        </p:txBody>
      </p:sp>
      <p:pic>
        <p:nvPicPr>
          <p:cNvPr id="189" name="Google Shape;189;p28"/>
          <p:cNvPicPr preferRelativeResize="0"/>
          <p:nvPr/>
        </p:nvPicPr>
        <p:blipFill>
          <a:blip r:embed="rId3">
            <a:alphaModFix/>
          </a:blip>
          <a:stretch>
            <a:fillRect/>
          </a:stretch>
        </p:blipFill>
        <p:spPr>
          <a:xfrm>
            <a:off x="0" y="415200"/>
            <a:ext cx="4728300" cy="4728300"/>
          </a:xfrm>
          <a:prstGeom prst="rect">
            <a:avLst/>
          </a:prstGeom>
          <a:noFill/>
          <a:ln cap="flat" cmpd="sng" w="38100">
            <a:solidFill>
              <a:schemeClr val="dk2"/>
            </a:solidFill>
            <a:prstDash val="solid"/>
            <a:round/>
            <a:headEnd len="sm" w="sm" type="none"/>
            <a:tailEnd len="sm" w="sm" type="none"/>
          </a:ln>
        </p:spPr>
      </p:pic>
      <p:pic>
        <p:nvPicPr>
          <p:cNvPr id="190" name="Google Shape;190;p28"/>
          <p:cNvPicPr preferRelativeResize="0"/>
          <p:nvPr/>
        </p:nvPicPr>
        <p:blipFill>
          <a:blip r:embed="rId4">
            <a:alphaModFix/>
          </a:blip>
          <a:stretch>
            <a:fillRect/>
          </a:stretch>
        </p:blipFill>
        <p:spPr>
          <a:xfrm>
            <a:off x="4728300" y="415200"/>
            <a:ext cx="2229524" cy="2229524"/>
          </a:xfrm>
          <a:prstGeom prst="rect">
            <a:avLst/>
          </a:prstGeom>
          <a:noFill/>
          <a:ln cap="flat" cmpd="sng" w="38100">
            <a:solidFill>
              <a:schemeClr val="dk2"/>
            </a:solidFill>
            <a:prstDash val="solid"/>
            <a:round/>
            <a:headEnd len="sm" w="sm" type="none"/>
            <a:tailEnd len="sm" w="sm" type="none"/>
          </a:ln>
        </p:spPr>
      </p:pic>
      <p:pic>
        <p:nvPicPr>
          <p:cNvPr id="191" name="Google Shape;191;p28"/>
          <p:cNvPicPr preferRelativeResize="0"/>
          <p:nvPr/>
        </p:nvPicPr>
        <p:blipFill>
          <a:blip r:embed="rId5">
            <a:alphaModFix/>
          </a:blip>
          <a:stretch>
            <a:fillRect/>
          </a:stretch>
        </p:blipFill>
        <p:spPr>
          <a:xfrm>
            <a:off x="6957825" y="397425"/>
            <a:ext cx="2193974" cy="2229524"/>
          </a:xfrm>
          <a:prstGeom prst="rect">
            <a:avLst/>
          </a:prstGeom>
          <a:noFill/>
          <a:ln cap="flat" cmpd="sng" w="38100">
            <a:solidFill>
              <a:schemeClr val="dk2"/>
            </a:solidFill>
            <a:prstDash val="solid"/>
            <a:round/>
            <a:headEnd len="sm" w="sm" type="none"/>
            <a:tailEnd len="sm" w="sm" type="none"/>
          </a:ln>
        </p:spPr>
      </p:pic>
      <p:pic>
        <p:nvPicPr>
          <p:cNvPr id="192" name="Google Shape;192;p28"/>
          <p:cNvPicPr preferRelativeResize="0"/>
          <p:nvPr/>
        </p:nvPicPr>
        <p:blipFill>
          <a:blip r:embed="rId6">
            <a:alphaModFix/>
          </a:blip>
          <a:stretch>
            <a:fillRect/>
          </a:stretch>
        </p:blipFill>
        <p:spPr>
          <a:xfrm>
            <a:off x="4728300" y="2626950"/>
            <a:ext cx="2229524" cy="2498775"/>
          </a:xfrm>
          <a:prstGeom prst="rect">
            <a:avLst/>
          </a:prstGeom>
          <a:noFill/>
          <a:ln cap="flat" cmpd="sng" w="38100">
            <a:solidFill>
              <a:schemeClr val="dk2"/>
            </a:solidFill>
            <a:prstDash val="solid"/>
            <a:round/>
            <a:headEnd len="sm" w="sm" type="none"/>
            <a:tailEnd len="sm" w="sm" type="none"/>
          </a:ln>
        </p:spPr>
      </p:pic>
      <p:pic>
        <p:nvPicPr>
          <p:cNvPr id="193" name="Google Shape;193;p28"/>
          <p:cNvPicPr preferRelativeResize="0"/>
          <p:nvPr/>
        </p:nvPicPr>
        <p:blipFill>
          <a:blip r:embed="rId7">
            <a:alphaModFix/>
          </a:blip>
          <a:stretch>
            <a:fillRect/>
          </a:stretch>
        </p:blipFill>
        <p:spPr>
          <a:xfrm>
            <a:off x="6957825" y="2626950"/>
            <a:ext cx="2193974" cy="2498775"/>
          </a:xfrm>
          <a:prstGeom prst="rect">
            <a:avLst/>
          </a:prstGeom>
          <a:noFill/>
          <a:ln cap="flat" cmpd="sng" w="38100">
            <a:solidFill>
              <a:schemeClr val="dk2"/>
            </a:solidFill>
            <a:prstDash val="solid"/>
            <a:round/>
            <a:headEnd len="sm" w="sm" type="none"/>
            <a:tailEnd len="sm" w="sm" type="none"/>
          </a:ln>
        </p:spPr>
      </p:pic>
      <p:sp>
        <p:nvSpPr>
          <p:cNvPr id="194" name="Google Shape;194;p28"/>
          <p:cNvSpPr txBox="1"/>
          <p:nvPr/>
        </p:nvSpPr>
        <p:spPr>
          <a:xfrm>
            <a:off x="2096475" y="4670375"/>
            <a:ext cx="2193900" cy="415200"/>
          </a:xfrm>
          <a:prstGeom prst="rect">
            <a:avLst/>
          </a:prstGeom>
          <a:solidFill>
            <a:srgbClr val="FFF2CC"/>
          </a:solidFill>
          <a:ln cap="flat" cmpd="sng" w="3810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pt-BR" sz="1300">
                <a:latin typeface="Comic Sans MS"/>
                <a:ea typeface="Comic Sans MS"/>
                <a:cs typeface="Comic Sans MS"/>
                <a:sym typeface="Comic Sans MS"/>
              </a:rPr>
              <a:t>VIAGEM IMPRUDENTE</a:t>
            </a:r>
            <a:endParaRPr sz="1300">
              <a:latin typeface="Comic Sans MS"/>
              <a:ea typeface="Comic Sans MS"/>
              <a:cs typeface="Comic Sans MS"/>
              <a:sym typeface="Comic Sans MS"/>
            </a:endParaRPr>
          </a:p>
        </p:txBody>
      </p:sp>
      <p:sp>
        <p:nvSpPr>
          <p:cNvPr id="195" name="Google Shape;195;p28"/>
          <p:cNvSpPr/>
          <p:nvPr/>
        </p:nvSpPr>
        <p:spPr>
          <a:xfrm>
            <a:off x="1608150" y="622850"/>
            <a:ext cx="1193700" cy="911400"/>
          </a:xfrm>
          <a:prstGeom prst="wedgeRoundRectCallout">
            <a:avLst>
              <a:gd fmla="val -20833" name="adj1"/>
              <a:gd fmla="val 62500" name="adj2"/>
              <a:gd fmla="val 0" name="adj3"/>
            </a:avLst>
          </a:prstGeom>
          <a:solidFill>
            <a:schemeClr val="lt2"/>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pt-BR">
                <a:latin typeface="Comic Sans MS"/>
                <a:ea typeface="Comic Sans MS"/>
                <a:cs typeface="Comic Sans MS"/>
                <a:sym typeface="Comic Sans MS"/>
              </a:rPr>
              <a:t>HOJE EU TÔ COM A GOTA!</a:t>
            </a:r>
            <a:endParaRPr>
              <a:latin typeface="Comic Sans MS"/>
              <a:ea typeface="Comic Sans MS"/>
              <a:cs typeface="Comic Sans MS"/>
              <a:sym typeface="Comic Sans M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9"/>
          <p:cNvSpPr txBox="1"/>
          <p:nvPr>
            <p:ph idx="1" type="subTitle"/>
          </p:nvPr>
        </p:nvSpPr>
        <p:spPr>
          <a:xfrm>
            <a:off x="-58150" y="0"/>
            <a:ext cx="9201900" cy="415200"/>
          </a:xfrm>
          <a:prstGeom prst="rect">
            <a:avLst/>
          </a:prstGeom>
          <a:solidFill>
            <a:srgbClr val="741B47"/>
          </a:solidFill>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b="1" lang="pt-BR">
                <a:solidFill>
                  <a:srgbClr val="D9D9D9"/>
                </a:solidFill>
              </a:rPr>
              <a:t>SOFRERAM UMA EMBOSCADA ENQUANTO DORMIAM</a:t>
            </a:r>
            <a:endParaRPr b="1">
              <a:solidFill>
                <a:srgbClr val="D9D9D9"/>
              </a:solidFill>
            </a:endParaRPr>
          </a:p>
        </p:txBody>
      </p:sp>
      <p:pic>
        <p:nvPicPr>
          <p:cNvPr id="201" name="Google Shape;201;p29"/>
          <p:cNvPicPr preferRelativeResize="0"/>
          <p:nvPr/>
        </p:nvPicPr>
        <p:blipFill>
          <a:blip r:embed="rId3">
            <a:alphaModFix/>
          </a:blip>
          <a:stretch>
            <a:fillRect/>
          </a:stretch>
        </p:blipFill>
        <p:spPr>
          <a:xfrm>
            <a:off x="4572000" y="459075"/>
            <a:ext cx="2319949" cy="2319949"/>
          </a:xfrm>
          <a:prstGeom prst="rect">
            <a:avLst/>
          </a:prstGeom>
          <a:noFill/>
          <a:ln cap="flat" cmpd="sng" w="38100">
            <a:solidFill>
              <a:schemeClr val="dk2"/>
            </a:solidFill>
            <a:prstDash val="solid"/>
            <a:round/>
            <a:headEnd len="sm" w="sm" type="none"/>
            <a:tailEnd len="sm" w="sm" type="none"/>
          </a:ln>
        </p:spPr>
      </p:pic>
      <p:pic>
        <p:nvPicPr>
          <p:cNvPr id="202" name="Google Shape;202;p29"/>
          <p:cNvPicPr preferRelativeResize="0"/>
          <p:nvPr/>
        </p:nvPicPr>
        <p:blipFill>
          <a:blip r:embed="rId4">
            <a:alphaModFix/>
          </a:blip>
          <a:stretch>
            <a:fillRect/>
          </a:stretch>
        </p:blipFill>
        <p:spPr>
          <a:xfrm>
            <a:off x="4527628" y="2822900"/>
            <a:ext cx="2363825" cy="2363825"/>
          </a:xfrm>
          <a:prstGeom prst="rect">
            <a:avLst/>
          </a:prstGeom>
          <a:noFill/>
          <a:ln cap="flat" cmpd="sng" w="38100">
            <a:solidFill>
              <a:schemeClr val="dk2"/>
            </a:solidFill>
            <a:prstDash val="solid"/>
            <a:round/>
            <a:headEnd len="sm" w="sm" type="none"/>
            <a:tailEnd len="sm" w="sm" type="none"/>
          </a:ln>
        </p:spPr>
      </p:pic>
      <p:pic>
        <p:nvPicPr>
          <p:cNvPr id="203" name="Google Shape;203;p29"/>
          <p:cNvPicPr preferRelativeResize="0"/>
          <p:nvPr/>
        </p:nvPicPr>
        <p:blipFill>
          <a:blip r:embed="rId5">
            <a:alphaModFix/>
          </a:blip>
          <a:stretch>
            <a:fillRect/>
          </a:stretch>
        </p:blipFill>
        <p:spPr>
          <a:xfrm>
            <a:off x="0" y="459075"/>
            <a:ext cx="4527626" cy="4684426"/>
          </a:xfrm>
          <a:prstGeom prst="rect">
            <a:avLst/>
          </a:prstGeom>
          <a:noFill/>
          <a:ln cap="flat" cmpd="sng" w="38100">
            <a:solidFill>
              <a:schemeClr val="dk2"/>
            </a:solidFill>
            <a:prstDash val="solid"/>
            <a:round/>
            <a:headEnd len="sm" w="sm" type="none"/>
            <a:tailEnd len="sm" w="sm" type="none"/>
          </a:ln>
        </p:spPr>
      </p:pic>
      <p:pic>
        <p:nvPicPr>
          <p:cNvPr id="204" name="Google Shape;204;p29"/>
          <p:cNvPicPr preferRelativeResize="0"/>
          <p:nvPr/>
        </p:nvPicPr>
        <p:blipFill>
          <a:blip r:embed="rId6">
            <a:alphaModFix/>
          </a:blip>
          <a:stretch>
            <a:fillRect/>
          </a:stretch>
        </p:blipFill>
        <p:spPr>
          <a:xfrm>
            <a:off x="6945150" y="2866775"/>
            <a:ext cx="2198600" cy="2319949"/>
          </a:xfrm>
          <a:prstGeom prst="rect">
            <a:avLst/>
          </a:prstGeom>
          <a:noFill/>
          <a:ln cap="flat" cmpd="sng" w="38100">
            <a:solidFill>
              <a:schemeClr val="dk2"/>
            </a:solidFill>
            <a:prstDash val="solid"/>
            <a:round/>
            <a:headEnd len="sm" w="sm" type="none"/>
            <a:tailEnd len="sm" w="sm" type="none"/>
          </a:ln>
        </p:spPr>
      </p:pic>
      <p:pic>
        <p:nvPicPr>
          <p:cNvPr id="205" name="Google Shape;205;p29"/>
          <p:cNvPicPr preferRelativeResize="0"/>
          <p:nvPr/>
        </p:nvPicPr>
        <p:blipFill>
          <a:blip r:embed="rId7">
            <a:alphaModFix/>
          </a:blip>
          <a:stretch>
            <a:fillRect/>
          </a:stretch>
        </p:blipFill>
        <p:spPr>
          <a:xfrm>
            <a:off x="6936325" y="459075"/>
            <a:ext cx="2198600" cy="2363825"/>
          </a:xfrm>
          <a:prstGeom prst="rect">
            <a:avLst/>
          </a:prstGeom>
          <a:noFill/>
          <a:ln cap="flat" cmpd="sng" w="38100">
            <a:solidFill>
              <a:schemeClr val="dk2"/>
            </a:solidFill>
            <a:prstDash val="solid"/>
            <a:round/>
            <a:headEnd len="sm" w="sm" type="none"/>
            <a:tailEnd len="sm" w="sm" type="none"/>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0"/>
          <p:cNvSpPr txBox="1"/>
          <p:nvPr>
            <p:ph idx="1" type="subTitle"/>
          </p:nvPr>
        </p:nvSpPr>
        <p:spPr>
          <a:xfrm>
            <a:off x="-58150" y="0"/>
            <a:ext cx="9201900" cy="415200"/>
          </a:xfrm>
          <a:prstGeom prst="rect">
            <a:avLst/>
          </a:prstGeom>
          <a:solidFill>
            <a:srgbClr val="A64D79"/>
          </a:solidFill>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b="1" lang="pt-BR">
                <a:solidFill>
                  <a:srgbClr val="D9D9D9"/>
                </a:solidFill>
              </a:rPr>
              <a:t>GALBATORIX NÃO CONSEGUIU OBTER OUTRO DRAGÃO</a:t>
            </a:r>
            <a:endParaRPr b="1">
              <a:solidFill>
                <a:srgbClr val="D9D9D9"/>
              </a:solidFill>
            </a:endParaRPr>
          </a:p>
        </p:txBody>
      </p:sp>
      <p:pic>
        <p:nvPicPr>
          <p:cNvPr id="211" name="Google Shape;211;p30"/>
          <p:cNvPicPr preferRelativeResize="0"/>
          <p:nvPr/>
        </p:nvPicPr>
        <p:blipFill>
          <a:blip r:embed="rId3">
            <a:alphaModFix/>
          </a:blip>
          <a:stretch>
            <a:fillRect/>
          </a:stretch>
        </p:blipFill>
        <p:spPr>
          <a:xfrm>
            <a:off x="4415700" y="415200"/>
            <a:ext cx="4728300" cy="4728300"/>
          </a:xfrm>
          <a:prstGeom prst="rect">
            <a:avLst/>
          </a:prstGeom>
          <a:noFill/>
          <a:ln cap="flat" cmpd="sng" w="38100">
            <a:solidFill>
              <a:schemeClr val="dk2"/>
            </a:solidFill>
            <a:prstDash val="solid"/>
            <a:round/>
            <a:headEnd len="sm" w="sm" type="none"/>
            <a:tailEnd len="sm" w="sm" type="none"/>
          </a:ln>
        </p:spPr>
      </p:pic>
      <p:pic>
        <p:nvPicPr>
          <p:cNvPr id="212" name="Google Shape;212;p30"/>
          <p:cNvPicPr preferRelativeResize="0"/>
          <p:nvPr/>
        </p:nvPicPr>
        <p:blipFill>
          <a:blip r:embed="rId4">
            <a:alphaModFix/>
          </a:blip>
          <a:stretch>
            <a:fillRect/>
          </a:stretch>
        </p:blipFill>
        <p:spPr>
          <a:xfrm>
            <a:off x="0" y="415200"/>
            <a:ext cx="4415450" cy="4728300"/>
          </a:xfrm>
          <a:prstGeom prst="rect">
            <a:avLst/>
          </a:prstGeom>
          <a:noFill/>
          <a:ln cap="flat" cmpd="sng" w="38100">
            <a:solidFill>
              <a:schemeClr val="dk2"/>
            </a:solidFill>
            <a:prstDash val="solid"/>
            <a:round/>
            <a:headEnd len="sm" w="sm" type="none"/>
            <a:tailEnd len="sm" w="sm" type="none"/>
          </a:ln>
        </p:spPr>
      </p:pic>
      <p:sp>
        <p:nvSpPr>
          <p:cNvPr id="213" name="Google Shape;213;p30"/>
          <p:cNvSpPr txBox="1"/>
          <p:nvPr/>
        </p:nvSpPr>
        <p:spPr>
          <a:xfrm>
            <a:off x="103000" y="4593000"/>
            <a:ext cx="1908300" cy="550500"/>
          </a:xfrm>
          <a:prstGeom prst="rect">
            <a:avLst/>
          </a:prstGeom>
          <a:solidFill>
            <a:srgbClr val="FFF2CC"/>
          </a:solidFill>
          <a:ln cap="flat" cmpd="sng" w="3810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pt-BR" sz="900">
                <a:latin typeface="Comic Sans MS"/>
                <a:ea typeface="Comic Sans MS"/>
                <a:cs typeface="Comic Sans MS"/>
                <a:sym typeface="Comic Sans MS"/>
              </a:rPr>
              <a:t>GALBATORIX </a:t>
            </a:r>
            <a:r>
              <a:rPr lang="pt-BR" sz="900">
                <a:latin typeface="Comic Sans MS"/>
                <a:ea typeface="Comic Sans MS"/>
                <a:cs typeface="Comic Sans MS"/>
                <a:sym typeface="Comic Sans MS"/>
              </a:rPr>
              <a:t> FICARIA  ANOS TENTANDO ROUBAR UM OVO DE DRAGÃO</a:t>
            </a:r>
            <a:endParaRPr sz="900">
              <a:latin typeface="Comic Sans MS"/>
              <a:ea typeface="Comic Sans MS"/>
              <a:cs typeface="Comic Sans MS"/>
              <a:sym typeface="Comic Sans M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1"/>
          <p:cNvSpPr txBox="1"/>
          <p:nvPr>
            <p:ph idx="1" type="subTitle"/>
          </p:nvPr>
        </p:nvSpPr>
        <p:spPr>
          <a:xfrm>
            <a:off x="-58150" y="0"/>
            <a:ext cx="9201900" cy="415200"/>
          </a:xfrm>
          <a:prstGeom prst="rect">
            <a:avLst/>
          </a:prstGeom>
          <a:solidFill>
            <a:srgbClr val="741B47"/>
          </a:solidFill>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b="1" lang="pt-BR">
                <a:solidFill>
                  <a:srgbClr val="EFEFEF"/>
                </a:solidFill>
              </a:rPr>
              <a:t>MORZAN AJUDOU GALBATORIX A ROUBAR OVOS DE DRAGÃO</a:t>
            </a:r>
            <a:endParaRPr b="1">
              <a:solidFill>
                <a:srgbClr val="EFEFEF"/>
              </a:solidFill>
            </a:endParaRPr>
          </a:p>
        </p:txBody>
      </p:sp>
      <p:pic>
        <p:nvPicPr>
          <p:cNvPr id="219" name="Google Shape;219;p31"/>
          <p:cNvPicPr preferRelativeResize="0"/>
          <p:nvPr/>
        </p:nvPicPr>
        <p:blipFill>
          <a:blip r:embed="rId3">
            <a:alphaModFix/>
          </a:blip>
          <a:stretch>
            <a:fillRect/>
          </a:stretch>
        </p:blipFill>
        <p:spPr>
          <a:xfrm>
            <a:off x="0" y="415200"/>
            <a:ext cx="4728300" cy="4728300"/>
          </a:xfrm>
          <a:prstGeom prst="rect">
            <a:avLst/>
          </a:prstGeom>
          <a:noFill/>
          <a:ln cap="flat" cmpd="sng" w="38100">
            <a:solidFill>
              <a:schemeClr val="dk2"/>
            </a:solidFill>
            <a:prstDash val="solid"/>
            <a:round/>
            <a:headEnd len="sm" w="sm" type="none"/>
            <a:tailEnd len="sm" w="sm" type="none"/>
          </a:ln>
        </p:spPr>
      </p:pic>
      <p:pic>
        <p:nvPicPr>
          <p:cNvPr id="220" name="Google Shape;220;p31"/>
          <p:cNvPicPr preferRelativeResize="0"/>
          <p:nvPr/>
        </p:nvPicPr>
        <p:blipFill>
          <a:blip r:embed="rId4">
            <a:alphaModFix/>
          </a:blip>
          <a:stretch>
            <a:fillRect/>
          </a:stretch>
        </p:blipFill>
        <p:spPr>
          <a:xfrm>
            <a:off x="4728300" y="415200"/>
            <a:ext cx="2358551" cy="2479176"/>
          </a:xfrm>
          <a:prstGeom prst="rect">
            <a:avLst/>
          </a:prstGeom>
          <a:noFill/>
          <a:ln cap="flat" cmpd="sng" w="38100">
            <a:solidFill>
              <a:schemeClr val="dk2"/>
            </a:solidFill>
            <a:prstDash val="solid"/>
            <a:round/>
            <a:headEnd len="sm" w="sm" type="none"/>
            <a:tailEnd len="sm" w="sm" type="none"/>
          </a:ln>
        </p:spPr>
      </p:pic>
      <p:sp>
        <p:nvSpPr>
          <p:cNvPr id="221" name="Google Shape;221;p31"/>
          <p:cNvSpPr txBox="1"/>
          <p:nvPr/>
        </p:nvSpPr>
        <p:spPr>
          <a:xfrm>
            <a:off x="429900" y="4500825"/>
            <a:ext cx="888300" cy="460500"/>
          </a:xfrm>
          <a:prstGeom prst="rect">
            <a:avLst/>
          </a:prstGeom>
          <a:solidFill>
            <a:srgbClr val="FFF2CC"/>
          </a:solidFill>
          <a:ln cap="flat" cmpd="sng" w="3810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pt-BR">
                <a:latin typeface="Comic Sans MS"/>
                <a:ea typeface="Comic Sans MS"/>
                <a:cs typeface="Comic Sans MS"/>
                <a:sym typeface="Comic Sans MS"/>
              </a:rPr>
              <a:t>ILIREA</a:t>
            </a:r>
            <a:endParaRPr>
              <a:latin typeface="Comic Sans MS"/>
              <a:ea typeface="Comic Sans MS"/>
              <a:cs typeface="Comic Sans MS"/>
              <a:sym typeface="Comic Sans MS"/>
            </a:endParaRPr>
          </a:p>
        </p:txBody>
      </p:sp>
      <p:pic>
        <p:nvPicPr>
          <p:cNvPr id="222" name="Google Shape;222;p31"/>
          <p:cNvPicPr preferRelativeResize="0"/>
          <p:nvPr/>
        </p:nvPicPr>
        <p:blipFill>
          <a:blip r:embed="rId5">
            <a:alphaModFix/>
          </a:blip>
          <a:stretch>
            <a:fillRect/>
          </a:stretch>
        </p:blipFill>
        <p:spPr>
          <a:xfrm>
            <a:off x="7086850" y="415200"/>
            <a:ext cx="2056901" cy="2479176"/>
          </a:xfrm>
          <a:prstGeom prst="rect">
            <a:avLst/>
          </a:prstGeom>
          <a:noFill/>
          <a:ln cap="flat" cmpd="sng" w="38100">
            <a:solidFill>
              <a:schemeClr val="dk2"/>
            </a:solidFill>
            <a:prstDash val="solid"/>
            <a:round/>
            <a:headEnd len="sm" w="sm" type="none"/>
            <a:tailEnd len="sm" w="sm" type="none"/>
          </a:ln>
        </p:spPr>
      </p:pic>
      <p:pic>
        <p:nvPicPr>
          <p:cNvPr id="223" name="Google Shape;223;p31"/>
          <p:cNvPicPr preferRelativeResize="0"/>
          <p:nvPr/>
        </p:nvPicPr>
        <p:blipFill>
          <a:blip r:embed="rId6">
            <a:alphaModFix/>
          </a:blip>
          <a:stretch>
            <a:fillRect/>
          </a:stretch>
        </p:blipFill>
        <p:spPr>
          <a:xfrm>
            <a:off x="4728300" y="2894375"/>
            <a:ext cx="2358551" cy="2249124"/>
          </a:xfrm>
          <a:prstGeom prst="rect">
            <a:avLst/>
          </a:prstGeom>
          <a:noFill/>
          <a:ln cap="flat" cmpd="sng" w="38100">
            <a:solidFill>
              <a:schemeClr val="dk2"/>
            </a:solidFill>
            <a:prstDash val="solid"/>
            <a:round/>
            <a:headEnd len="sm" w="sm" type="none"/>
            <a:tailEnd len="sm" w="sm" type="none"/>
          </a:ln>
        </p:spPr>
      </p:pic>
      <p:pic>
        <p:nvPicPr>
          <p:cNvPr id="224" name="Google Shape;224;p31"/>
          <p:cNvPicPr preferRelativeResize="0"/>
          <p:nvPr/>
        </p:nvPicPr>
        <p:blipFill>
          <a:blip r:embed="rId7">
            <a:alphaModFix/>
          </a:blip>
          <a:stretch>
            <a:fillRect/>
          </a:stretch>
        </p:blipFill>
        <p:spPr>
          <a:xfrm>
            <a:off x="7086850" y="2894375"/>
            <a:ext cx="2056901" cy="2249124"/>
          </a:xfrm>
          <a:prstGeom prst="rect">
            <a:avLst/>
          </a:prstGeom>
          <a:noFill/>
          <a:ln cap="flat" cmpd="sng" w="38100">
            <a:solidFill>
              <a:schemeClr val="dk2"/>
            </a:solidFill>
            <a:prstDash val="solid"/>
            <a:round/>
            <a:headEnd len="sm" w="sm" type="none"/>
            <a:tailEnd len="sm" w="sm" type="none"/>
          </a:ln>
        </p:spPr>
      </p:pic>
      <p:sp>
        <p:nvSpPr>
          <p:cNvPr id="225" name="Google Shape;225;p31"/>
          <p:cNvSpPr txBox="1"/>
          <p:nvPr/>
        </p:nvSpPr>
        <p:spPr>
          <a:xfrm>
            <a:off x="8139675" y="2987400"/>
            <a:ext cx="888300" cy="318000"/>
          </a:xfrm>
          <a:prstGeom prst="rect">
            <a:avLst/>
          </a:prstGeom>
          <a:solidFill>
            <a:srgbClr val="FFF2CC"/>
          </a:solid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pt-BR" sz="1100">
                <a:latin typeface="Comic Sans MS"/>
                <a:ea typeface="Comic Sans MS"/>
                <a:cs typeface="Comic Sans MS"/>
                <a:sym typeface="Comic Sans MS"/>
              </a:rPr>
              <a:t>MORZAN</a:t>
            </a:r>
            <a:endParaRPr sz="1100">
              <a:latin typeface="Comic Sans MS"/>
              <a:ea typeface="Comic Sans MS"/>
              <a:cs typeface="Comic Sans MS"/>
              <a:sym typeface="Comic Sans MS"/>
            </a:endParaRPr>
          </a:p>
        </p:txBody>
      </p:sp>
      <p:sp>
        <p:nvSpPr>
          <p:cNvPr id="226" name="Google Shape;226;p31"/>
          <p:cNvSpPr txBox="1"/>
          <p:nvPr/>
        </p:nvSpPr>
        <p:spPr>
          <a:xfrm>
            <a:off x="6198550" y="2894375"/>
            <a:ext cx="888300" cy="318000"/>
          </a:xfrm>
          <a:prstGeom prst="rect">
            <a:avLst/>
          </a:prstGeom>
          <a:solidFill>
            <a:srgbClr val="FFF2CC"/>
          </a:solid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pt-BR" sz="800">
                <a:latin typeface="Comic Sans MS"/>
                <a:ea typeface="Comic Sans MS"/>
                <a:cs typeface="Comic Sans MS"/>
                <a:sym typeface="Comic Sans MS"/>
              </a:rPr>
              <a:t>GALBATORIX</a:t>
            </a:r>
            <a:endParaRPr b="1" sz="800">
              <a:latin typeface="Comic Sans MS"/>
              <a:ea typeface="Comic Sans MS"/>
              <a:cs typeface="Comic Sans MS"/>
              <a:sym typeface="Comic Sans M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4"/>
          <p:cNvSpPr txBox="1"/>
          <p:nvPr>
            <p:ph idx="1" type="subTitle"/>
          </p:nvPr>
        </p:nvSpPr>
        <p:spPr>
          <a:xfrm>
            <a:off x="-58150" y="0"/>
            <a:ext cx="9201900" cy="415200"/>
          </a:xfrm>
          <a:prstGeom prst="rect">
            <a:avLst/>
          </a:prstGeom>
          <a:solidFill>
            <a:srgbClr val="3C78D8"/>
          </a:solidFill>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b="1" lang="pt-BR">
                <a:solidFill>
                  <a:srgbClr val="D9D9D9"/>
                </a:solidFill>
              </a:rPr>
              <a:t>O GAROTO TENTOU TROCAR A PEDRA AZUL</a:t>
            </a:r>
            <a:endParaRPr b="1">
              <a:solidFill>
                <a:srgbClr val="D9D9D9"/>
              </a:solidFill>
            </a:endParaRPr>
          </a:p>
        </p:txBody>
      </p:sp>
      <p:pic>
        <p:nvPicPr>
          <p:cNvPr id="68" name="Google Shape;68;p14"/>
          <p:cNvPicPr preferRelativeResize="0"/>
          <p:nvPr/>
        </p:nvPicPr>
        <p:blipFill>
          <a:blip r:embed="rId3">
            <a:alphaModFix/>
          </a:blip>
          <a:stretch>
            <a:fillRect/>
          </a:stretch>
        </p:blipFill>
        <p:spPr>
          <a:xfrm>
            <a:off x="4728300" y="415200"/>
            <a:ext cx="4415700" cy="4728300"/>
          </a:xfrm>
          <a:prstGeom prst="rect">
            <a:avLst/>
          </a:prstGeom>
          <a:noFill/>
          <a:ln cap="flat" cmpd="sng" w="28575">
            <a:solidFill>
              <a:schemeClr val="dk2"/>
            </a:solidFill>
            <a:prstDash val="solid"/>
            <a:round/>
            <a:headEnd len="sm" w="sm" type="none"/>
            <a:tailEnd len="sm" w="sm" type="none"/>
          </a:ln>
        </p:spPr>
      </p:pic>
      <p:pic>
        <p:nvPicPr>
          <p:cNvPr id="69" name="Google Shape;69;p14"/>
          <p:cNvPicPr preferRelativeResize="0"/>
          <p:nvPr/>
        </p:nvPicPr>
        <p:blipFill>
          <a:blip r:embed="rId4">
            <a:alphaModFix/>
          </a:blip>
          <a:stretch>
            <a:fillRect/>
          </a:stretch>
        </p:blipFill>
        <p:spPr>
          <a:xfrm>
            <a:off x="0" y="415200"/>
            <a:ext cx="4728300" cy="4728300"/>
          </a:xfrm>
          <a:prstGeom prst="rect">
            <a:avLst/>
          </a:prstGeom>
          <a:noFill/>
          <a:ln cap="flat" cmpd="sng" w="28575">
            <a:solidFill>
              <a:schemeClr val="dk2"/>
            </a:solidFill>
            <a:prstDash val="solid"/>
            <a:round/>
            <a:headEnd len="sm" w="sm" type="none"/>
            <a:tailEnd len="sm" w="sm" type="none"/>
          </a:ln>
        </p:spPr>
      </p:pic>
      <p:sp>
        <p:nvSpPr>
          <p:cNvPr id="70" name="Google Shape;70;p14"/>
          <p:cNvSpPr txBox="1"/>
          <p:nvPr/>
        </p:nvSpPr>
        <p:spPr>
          <a:xfrm>
            <a:off x="4822175" y="4355325"/>
            <a:ext cx="1735500" cy="707100"/>
          </a:xfrm>
          <a:prstGeom prst="rect">
            <a:avLst/>
          </a:prstGeom>
          <a:solidFill>
            <a:srgbClr val="FFF2CC"/>
          </a:solid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pt-BR" sz="1300">
                <a:latin typeface="Comic Sans MS"/>
                <a:ea typeface="Comic Sans MS"/>
                <a:cs typeface="Comic Sans MS"/>
                <a:sym typeface="Comic Sans MS"/>
              </a:rPr>
              <a:t>SLOAN EXPULSOU O GAROTO  DO AÇOUGUE</a:t>
            </a:r>
            <a:endParaRPr sz="1300">
              <a:latin typeface="Comic Sans MS"/>
              <a:ea typeface="Comic Sans MS"/>
              <a:cs typeface="Comic Sans MS"/>
              <a:sym typeface="Comic Sans M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2"/>
          <p:cNvSpPr txBox="1"/>
          <p:nvPr>
            <p:ph idx="1" type="subTitle"/>
          </p:nvPr>
        </p:nvSpPr>
        <p:spPr>
          <a:xfrm>
            <a:off x="-58150" y="0"/>
            <a:ext cx="9201900" cy="415200"/>
          </a:xfrm>
          <a:prstGeom prst="rect">
            <a:avLst/>
          </a:prstGeom>
          <a:solidFill>
            <a:srgbClr val="1155CC"/>
          </a:solidFill>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b="1" lang="pt-BR">
                <a:solidFill>
                  <a:srgbClr val="F3F3F3"/>
                </a:solidFill>
              </a:rPr>
              <a:t>COM</a:t>
            </a:r>
            <a:r>
              <a:rPr b="1" lang="pt-BR">
                <a:solidFill>
                  <a:srgbClr val="F3F3F3"/>
                </a:solidFill>
              </a:rPr>
              <a:t> OS CAVALEIROS-DRAGÃO TRAIDORES, MATOU O REI VRAEL E VIROU REI</a:t>
            </a:r>
            <a:endParaRPr b="1">
              <a:solidFill>
                <a:srgbClr val="F3F3F3"/>
              </a:solidFill>
            </a:endParaRPr>
          </a:p>
        </p:txBody>
      </p:sp>
      <p:pic>
        <p:nvPicPr>
          <p:cNvPr id="232" name="Google Shape;232;p32"/>
          <p:cNvPicPr preferRelativeResize="0"/>
          <p:nvPr/>
        </p:nvPicPr>
        <p:blipFill>
          <a:blip r:embed="rId3">
            <a:alphaModFix/>
          </a:blip>
          <a:stretch>
            <a:fillRect/>
          </a:stretch>
        </p:blipFill>
        <p:spPr>
          <a:xfrm>
            <a:off x="0" y="415200"/>
            <a:ext cx="4728300" cy="4728300"/>
          </a:xfrm>
          <a:prstGeom prst="rect">
            <a:avLst/>
          </a:prstGeom>
          <a:noFill/>
          <a:ln>
            <a:noFill/>
          </a:ln>
        </p:spPr>
      </p:pic>
      <p:pic>
        <p:nvPicPr>
          <p:cNvPr id="233" name="Google Shape;233;p32"/>
          <p:cNvPicPr preferRelativeResize="0"/>
          <p:nvPr/>
        </p:nvPicPr>
        <p:blipFill>
          <a:blip r:embed="rId4">
            <a:alphaModFix/>
          </a:blip>
          <a:stretch>
            <a:fillRect/>
          </a:stretch>
        </p:blipFill>
        <p:spPr>
          <a:xfrm>
            <a:off x="4728300" y="415200"/>
            <a:ext cx="2294275" cy="2294275"/>
          </a:xfrm>
          <a:prstGeom prst="rect">
            <a:avLst/>
          </a:prstGeom>
          <a:noFill/>
          <a:ln cap="flat" cmpd="sng" w="38100">
            <a:solidFill>
              <a:schemeClr val="dk2"/>
            </a:solidFill>
            <a:prstDash val="solid"/>
            <a:round/>
            <a:headEnd len="sm" w="sm" type="none"/>
            <a:tailEnd len="sm" w="sm" type="none"/>
          </a:ln>
        </p:spPr>
      </p:pic>
      <p:pic>
        <p:nvPicPr>
          <p:cNvPr id="234" name="Google Shape;234;p32"/>
          <p:cNvPicPr preferRelativeResize="0"/>
          <p:nvPr/>
        </p:nvPicPr>
        <p:blipFill>
          <a:blip r:embed="rId5">
            <a:alphaModFix/>
          </a:blip>
          <a:stretch>
            <a:fillRect/>
          </a:stretch>
        </p:blipFill>
        <p:spPr>
          <a:xfrm>
            <a:off x="7022575" y="415200"/>
            <a:ext cx="2121426" cy="2294275"/>
          </a:xfrm>
          <a:prstGeom prst="rect">
            <a:avLst/>
          </a:prstGeom>
          <a:noFill/>
          <a:ln cap="flat" cmpd="sng" w="38100">
            <a:solidFill>
              <a:schemeClr val="dk2"/>
            </a:solidFill>
            <a:prstDash val="solid"/>
            <a:round/>
            <a:headEnd len="sm" w="sm" type="none"/>
            <a:tailEnd len="sm" w="sm" type="none"/>
          </a:ln>
        </p:spPr>
      </p:pic>
      <p:pic>
        <p:nvPicPr>
          <p:cNvPr id="235" name="Google Shape;235;p32"/>
          <p:cNvPicPr preferRelativeResize="0"/>
          <p:nvPr/>
        </p:nvPicPr>
        <p:blipFill rotWithShape="1">
          <a:blip r:embed="rId6">
            <a:alphaModFix/>
          </a:blip>
          <a:srcRect b="26723" l="0" r="0" t="10128"/>
          <a:stretch/>
        </p:blipFill>
        <p:spPr>
          <a:xfrm>
            <a:off x="4728300" y="2709475"/>
            <a:ext cx="4415450" cy="2434025"/>
          </a:xfrm>
          <a:prstGeom prst="rect">
            <a:avLst/>
          </a:prstGeom>
          <a:noFill/>
          <a:ln cap="flat" cmpd="sng" w="38100">
            <a:solidFill>
              <a:schemeClr val="dk2"/>
            </a:solidFill>
            <a:prstDash val="solid"/>
            <a:round/>
            <a:headEnd len="sm" w="sm" type="none"/>
            <a:tailEnd len="sm" w="sm" type="none"/>
          </a:ln>
        </p:spPr>
      </p:pic>
      <p:sp>
        <p:nvSpPr>
          <p:cNvPr id="236" name="Google Shape;236;p32"/>
          <p:cNvSpPr txBox="1"/>
          <p:nvPr/>
        </p:nvSpPr>
        <p:spPr>
          <a:xfrm>
            <a:off x="172850" y="4398650"/>
            <a:ext cx="2582400" cy="555000"/>
          </a:xfrm>
          <a:prstGeom prst="rect">
            <a:avLst/>
          </a:prstGeom>
          <a:solidFill>
            <a:srgbClr val="F3F3F3"/>
          </a:solidFill>
          <a:ln cap="flat" cmpd="sng" w="3810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pt-BR" sz="1300">
                <a:latin typeface="Comic Sans MS"/>
                <a:ea typeface="Comic Sans MS"/>
                <a:cs typeface="Comic Sans MS"/>
                <a:sym typeface="Comic Sans MS"/>
              </a:rPr>
              <a:t>GALBATORIX ASSASSINOU O </a:t>
            </a:r>
            <a:r>
              <a:rPr lang="pt-BR" sz="1300">
                <a:latin typeface="Comic Sans MS"/>
                <a:ea typeface="Comic Sans MS"/>
                <a:cs typeface="Comic Sans MS"/>
                <a:sym typeface="Comic Sans MS"/>
              </a:rPr>
              <a:t>REI VRAEL</a:t>
            </a:r>
            <a:endParaRPr sz="100">
              <a:latin typeface="Comic Sans MS"/>
              <a:ea typeface="Comic Sans MS"/>
              <a:cs typeface="Comic Sans MS"/>
              <a:sym typeface="Comic Sans M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3"/>
          <p:cNvSpPr txBox="1"/>
          <p:nvPr>
            <p:ph idx="1" type="subTitle"/>
          </p:nvPr>
        </p:nvSpPr>
        <p:spPr>
          <a:xfrm>
            <a:off x="-58150" y="0"/>
            <a:ext cx="9201900" cy="415200"/>
          </a:xfrm>
          <a:prstGeom prst="rect">
            <a:avLst/>
          </a:prstGeom>
          <a:solidFill>
            <a:srgbClr val="A64D79"/>
          </a:solidFill>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b="1" lang="pt-BR">
                <a:solidFill>
                  <a:srgbClr val="EFEFEF"/>
                </a:solidFill>
              </a:rPr>
              <a:t>GALBATORIX</a:t>
            </a:r>
            <a:r>
              <a:rPr b="1" lang="pt-BR">
                <a:solidFill>
                  <a:srgbClr val="EFEFEF"/>
                </a:solidFill>
              </a:rPr>
              <a:t> É O </a:t>
            </a:r>
            <a:r>
              <a:rPr b="1" lang="pt-BR">
                <a:solidFill>
                  <a:srgbClr val="EFEFEF"/>
                </a:solidFill>
              </a:rPr>
              <a:t>ATUAL</a:t>
            </a:r>
            <a:r>
              <a:rPr b="1" lang="pt-BR">
                <a:solidFill>
                  <a:srgbClr val="EFEFEF"/>
                </a:solidFill>
              </a:rPr>
              <a:t> DITADOR DO MUNDO QUE ERAGON HABITA</a:t>
            </a:r>
            <a:endParaRPr b="1">
              <a:solidFill>
                <a:srgbClr val="EFEFEF"/>
              </a:solidFill>
            </a:endParaRPr>
          </a:p>
        </p:txBody>
      </p:sp>
      <p:pic>
        <p:nvPicPr>
          <p:cNvPr id="242" name="Google Shape;242;p33"/>
          <p:cNvPicPr preferRelativeResize="0"/>
          <p:nvPr/>
        </p:nvPicPr>
        <p:blipFill>
          <a:blip r:embed="rId3">
            <a:alphaModFix/>
          </a:blip>
          <a:stretch>
            <a:fillRect/>
          </a:stretch>
        </p:blipFill>
        <p:spPr>
          <a:xfrm>
            <a:off x="0" y="415200"/>
            <a:ext cx="4728300" cy="4728300"/>
          </a:xfrm>
          <a:prstGeom prst="rect">
            <a:avLst/>
          </a:prstGeom>
          <a:noFill/>
          <a:ln cap="flat" cmpd="sng" w="38100">
            <a:solidFill>
              <a:schemeClr val="dk2"/>
            </a:solidFill>
            <a:prstDash val="solid"/>
            <a:round/>
            <a:headEnd len="sm" w="sm" type="none"/>
            <a:tailEnd len="sm" w="sm" type="none"/>
          </a:ln>
        </p:spPr>
      </p:pic>
      <p:pic>
        <p:nvPicPr>
          <p:cNvPr id="243" name="Google Shape;243;p33"/>
          <p:cNvPicPr preferRelativeResize="0"/>
          <p:nvPr/>
        </p:nvPicPr>
        <p:blipFill rotWithShape="1">
          <a:blip r:embed="rId4">
            <a:alphaModFix/>
          </a:blip>
          <a:srcRect b="0" l="0" r="24953" t="0"/>
          <a:stretch/>
        </p:blipFill>
        <p:spPr>
          <a:xfrm>
            <a:off x="4728300" y="415200"/>
            <a:ext cx="4415700" cy="4728299"/>
          </a:xfrm>
          <a:prstGeom prst="rect">
            <a:avLst/>
          </a:prstGeom>
          <a:noFill/>
          <a:ln cap="flat" cmpd="sng" w="38100">
            <a:solidFill>
              <a:schemeClr val="dk2"/>
            </a:solidFill>
            <a:prstDash val="solid"/>
            <a:round/>
            <a:headEnd len="sm" w="sm" type="none"/>
            <a:tailEnd len="sm" w="sm" type="none"/>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4"/>
          <p:cNvSpPr txBox="1"/>
          <p:nvPr>
            <p:ph idx="1" type="subTitle"/>
          </p:nvPr>
        </p:nvSpPr>
        <p:spPr>
          <a:xfrm>
            <a:off x="-58150" y="0"/>
            <a:ext cx="9201900" cy="415200"/>
          </a:xfrm>
          <a:prstGeom prst="rect">
            <a:avLst/>
          </a:prstGeom>
          <a:solidFill>
            <a:srgbClr val="3D85C6"/>
          </a:solidFill>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b="1" lang="pt-BR">
                <a:solidFill>
                  <a:srgbClr val="F3F3F3"/>
                </a:solidFill>
              </a:rPr>
              <a:t>NA PRÓXIMA AULA: CRIANDO UM DRAGÃO BEBÊ</a:t>
            </a:r>
            <a:endParaRPr b="1">
              <a:solidFill>
                <a:srgbClr val="F3F3F3"/>
              </a:solidFill>
            </a:endParaRPr>
          </a:p>
        </p:txBody>
      </p:sp>
      <p:pic>
        <p:nvPicPr>
          <p:cNvPr id="249" name="Google Shape;249;p34"/>
          <p:cNvPicPr preferRelativeResize="0"/>
          <p:nvPr/>
        </p:nvPicPr>
        <p:blipFill>
          <a:blip r:embed="rId3">
            <a:alphaModFix/>
          </a:blip>
          <a:stretch>
            <a:fillRect/>
          </a:stretch>
        </p:blipFill>
        <p:spPr>
          <a:xfrm>
            <a:off x="4415450" y="415200"/>
            <a:ext cx="4728300" cy="4728300"/>
          </a:xfrm>
          <a:prstGeom prst="rect">
            <a:avLst/>
          </a:prstGeom>
          <a:noFill/>
          <a:ln cap="flat" cmpd="sng" w="38100">
            <a:solidFill>
              <a:schemeClr val="dk2"/>
            </a:solidFill>
            <a:prstDash val="solid"/>
            <a:round/>
            <a:headEnd len="sm" w="sm" type="none"/>
            <a:tailEnd len="sm" w="sm" type="none"/>
          </a:ln>
        </p:spPr>
      </p:pic>
      <p:pic>
        <p:nvPicPr>
          <p:cNvPr id="250" name="Google Shape;250;p34"/>
          <p:cNvPicPr preferRelativeResize="0"/>
          <p:nvPr/>
        </p:nvPicPr>
        <p:blipFill>
          <a:blip r:embed="rId4">
            <a:alphaModFix/>
          </a:blip>
          <a:stretch>
            <a:fillRect/>
          </a:stretch>
        </p:blipFill>
        <p:spPr>
          <a:xfrm>
            <a:off x="0" y="415200"/>
            <a:ext cx="4415450" cy="4728300"/>
          </a:xfrm>
          <a:prstGeom prst="rect">
            <a:avLst/>
          </a:prstGeom>
          <a:noFill/>
          <a:ln cap="flat" cmpd="sng" w="38100">
            <a:solidFill>
              <a:schemeClr val="dk2"/>
            </a:solidFill>
            <a:prstDash val="solid"/>
            <a:round/>
            <a:headEnd len="sm" w="sm" type="none"/>
            <a:tailEnd len="sm" w="sm" type="none"/>
          </a:ln>
        </p:spPr>
      </p:pic>
      <p:sp>
        <p:nvSpPr>
          <p:cNvPr id="251" name="Google Shape;251;p34"/>
          <p:cNvSpPr txBox="1"/>
          <p:nvPr/>
        </p:nvSpPr>
        <p:spPr>
          <a:xfrm>
            <a:off x="557025" y="4390125"/>
            <a:ext cx="2390400" cy="597600"/>
          </a:xfrm>
          <a:prstGeom prst="rect">
            <a:avLst/>
          </a:prstGeom>
          <a:solidFill>
            <a:srgbClr val="FFF2CC"/>
          </a:solidFill>
          <a:ln cap="flat" cmpd="sng" w="3810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pt-BR" sz="1100">
                <a:latin typeface="Comic Sans MS"/>
                <a:ea typeface="Comic Sans MS"/>
                <a:cs typeface="Comic Sans MS"/>
                <a:sym typeface="Comic Sans MS"/>
              </a:rPr>
              <a:t>ELE CONTARÁ PARA ALGUÉM QUE TEM UM DRAGÃO BEBE?</a:t>
            </a:r>
            <a:endParaRPr sz="1100">
              <a:latin typeface="Comic Sans MS"/>
              <a:ea typeface="Comic Sans MS"/>
              <a:cs typeface="Comic Sans MS"/>
              <a:sym typeface="Comic Sans M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pic>
        <p:nvPicPr>
          <p:cNvPr descr="Eragon movie clips: http://j.mp/1BtpxHD&#10;BUY THE MOVIE:&#10;FandangoNOW - https://www.fandangonow.com/details/movie/eragon-2006/1MV70fd034787894b3c7c393ad33b4961f5?cmp=Movieclips_YT_Description&#10;iTunes - http://apple.co/1BHFu81&#10;Google Play - http://bit.ly/1dcojVY&#10;Amazon - http://amzn.to/1STJFsf&#10;Fox Movies - http://bit.ly/1RHnGD5&#10;Don't miss the HOTTEST NEW TRAILERS: http://bit.ly/1u2y6pr&#10;&#10;CLIP DESCRIPTION:&#10;Eragon (Ed Speelers) tries riding Saphira (Rachel Weisz) again and does better.&#10;&#10;FILM DESCRIPTION:&#10;Industrial Light and Magic special-effects wizard Stefen Fangmeier makes the leap into the director's chair with this coming-of-age fantasy concerning a young boy whose discovery of a mysterious dragon egg leads him on a predestined journey to become a Dragon Rider and defend his peaceful world against an evil king. Based on the best-selling novel by Christopher Paolini, Eragon tells the tale of the titular character (Ed Speleers), a humble farm boy living in the land of Alagasia, whose life is forever changed when he discovers that he has been chosen to fight the most powerful enemy his world has ever known. Jeremy Irons, John Malkovich, and Djimon Hounsou co-star in a film produced by Davis Entertainment and adapted from the novel by screenwriters Peter Buchman, Larry Konner, and Mark Rosenthal.&#10;&#10;CREDITS:&#10;TM &amp; © Fox (2006)&#10;Courtesy of Twentieth Century Fox Film Corporation&#10;Cast: Jeremy Irons, Ed Speleers, Rachel Weisz&#10;Director: Stefen Fangmeier&#10;Producers: Roger Barton, Kevin Richard Buxbaum, Wyck Godfrey, Kevin Halloran, Gil Netter, Chris Symes, Adam Goodman, John Davis&#10;Screenwriter: Peter Buchman&#10;&#10;WHO ARE WE?&#10;The MOVIECLIPS channel is the largest collection of licensed movie clips on the web. Here you will find unforgettable moments, scenes and lines from all your favorite films. Made by movie fans, for movie fans.&#10;&#10;SUBSCRIBE TO OUR MOVIE CHANNELS:&#10;MOVIECLIPS: http://bit.ly/1u2yaWd&#10;ComingSoon: http://bit.ly/1DVpgtR&#10;Indie &amp; Film Festivals: http://bit.ly/1wbkfYg&#10;Hero Central: http://bit.ly/1AMUZwv&#10;Extras: http://bit.ly/1u431fr&#10;Classic Trailers: http://bit.ly/1u43jDe&#10;Pop-Up Trailers: http://bit.ly/1z7EtZR&#10;Movie News: http://bit.ly/1C3Ncd2&#10;Movie Games: http://bit.ly/1ygDV13&#10;Fandango: http://bit.ly/1Bl79ye&#10;Fandango FrontRunners: http://bit.ly/1CggQfC&#10;&#10;HIT US UP:&#10;Facebook: http://on.fb.me/1y8M8ax&#10;Twitter: http://bit.ly/1ghOWmt&#10;Pinterest: http://bit.ly/14wL9De&#10;Tumblr: http://bit.ly/1vUwhH7" id="256" name="Google Shape;256;p35" title="Eragon (2/5) Movie CLIP - Dragon Rider (2006) HD">
            <a:hlinkClick r:id="rId3"/>
          </p:cNvPr>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1000"/>
                                        <p:tgtEl>
                                          <p:spTgt spid="2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pic>
        <p:nvPicPr>
          <p:cNvPr descr="Official &quot;Feeding A Dragon&quot; scene from &quot;Eragon&quot; with Ed Speleers, Jeremy Irons and Sienna Guillory | Release: 14 Dec 2006 | For more clips &amp; trailers check https://KinoCheck.com/film/b5x/eragon-2006&#10;In his homeland of Alagaesia, a farm boy happens upon a dragon's egg -- a discovery that leads him on a predestined journey where he realized he's the one person who can defend his home against an evil king.&#10;&#10;Note | #Eragon #Clip courtesy of 20th Century Fox. | #KinoCheck" id="261" name="Google Shape;261;p36" title="Feeding A Dragon Movie Clip - Eragon (2006)">
            <a:hlinkClick r:id="rId3"/>
          </p:cNvPr>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1000"/>
                                        <p:tgtEl>
                                          <p:spTgt spid="2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descr="We don't own anything!&#10;&#10;&#10;&#10;#got #gameofthrones #hbo" id="266" name="Google Shape;266;p37" title="Game of Thrones 8x01 - Jon Rides Rhaegal">
            <a:hlinkClick r:id="rId3"/>
          </p:cNvPr>
          <p:cNvPicPr preferRelativeResize="0"/>
          <p:nvPr/>
        </p:nvPicPr>
        <p:blipFill>
          <a:blip r:embed="rId4">
            <a:alphaModFix/>
          </a:blip>
          <a:stretch>
            <a:fillRect/>
          </a:stretch>
        </p:blipFill>
        <p:spPr>
          <a:xfrm>
            <a:off x="0" y="0"/>
            <a:ext cx="9144000" cy="52331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1000"/>
                                        <p:tgtEl>
                                          <p:spTgt spid="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5"/>
          <p:cNvSpPr txBox="1"/>
          <p:nvPr>
            <p:ph idx="1" type="subTitle"/>
          </p:nvPr>
        </p:nvSpPr>
        <p:spPr>
          <a:xfrm>
            <a:off x="-58150" y="0"/>
            <a:ext cx="9201900" cy="415200"/>
          </a:xfrm>
          <a:prstGeom prst="rect">
            <a:avLst/>
          </a:prstGeom>
          <a:solidFill>
            <a:srgbClr val="3C78D8"/>
          </a:solidFill>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b="1" lang="pt-BR">
                <a:solidFill>
                  <a:srgbClr val="D9D9D9"/>
                </a:solidFill>
              </a:rPr>
              <a:t>HORST ENTROU NO AÇOUGUE COM KATRINA</a:t>
            </a:r>
            <a:endParaRPr b="1">
              <a:solidFill>
                <a:srgbClr val="D9D9D9"/>
              </a:solidFill>
            </a:endParaRPr>
          </a:p>
        </p:txBody>
      </p:sp>
      <p:pic>
        <p:nvPicPr>
          <p:cNvPr id="76" name="Google Shape;76;p15"/>
          <p:cNvPicPr preferRelativeResize="0"/>
          <p:nvPr/>
        </p:nvPicPr>
        <p:blipFill>
          <a:blip r:embed="rId3">
            <a:alphaModFix/>
          </a:blip>
          <a:stretch>
            <a:fillRect/>
          </a:stretch>
        </p:blipFill>
        <p:spPr>
          <a:xfrm>
            <a:off x="0" y="415200"/>
            <a:ext cx="4728300" cy="4728300"/>
          </a:xfrm>
          <a:prstGeom prst="rect">
            <a:avLst/>
          </a:prstGeom>
          <a:noFill/>
          <a:ln cap="flat" cmpd="sng" w="38100">
            <a:solidFill>
              <a:schemeClr val="dk2"/>
            </a:solidFill>
            <a:prstDash val="solid"/>
            <a:round/>
            <a:headEnd len="sm" w="sm" type="none"/>
            <a:tailEnd len="sm" w="sm" type="none"/>
          </a:ln>
        </p:spPr>
      </p:pic>
      <p:pic>
        <p:nvPicPr>
          <p:cNvPr id="77" name="Google Shape;77;p15"/>
          <p:cNvPicPr preferRelativeResize="0"/>
          <p:nvPr/>
        </p:nvPicPr>
        <p:blipFill>
          <a:blip r:embed="rId4">
            <a:alphaModFix/>
          </a:blip>
          <a:stretch>
            <a:fillRect/>
          </a:stretch>
        </p:blipFill>
        <p:spPr>
          <a:xfrm>
            <a:off x="4728300" y="415200"/>
            <a:ext cx="4415450" cy="4728300"/>
          </a:xfrm>
          <a:prstGeom prst="rect">
            <a:avLst/>
          </a:prstGeom>
          <a:noFill/>
          <a:ln cap="flat" cmpd="sng" w="38100">
            <a:solidFill>
              <a:schemeClr val="dk2"/>
            </a:solidFill>
            <a:prstDash val="solid"/>
            <a:round/>
            <a:headEnd len="sm" w="sm" type="none"/>
            <a:tailEnd len="sm" w="sm" type="none"/>
          </a:ln>
        </p:spPr>
      </p:pic>
      <p:pic>
        <p:nvPicPr>
          <p:cNvPr id="78" name="Google Shape;78;p15"/>
          <p:cNvPicPr preferRelativeResize="0"/>
          <p:nvPr/>
        </p:nvPicPr>
        <p:blipFill rotWithShape="1">
          <a:blip r:embed="rId5">
            <a:alphaModFix/>
          </a:blip>
          <a:srcRect b="0" l="20247" r="21453" t="67732"/>
          <a:stretch/>
        </p:blipFill>
        <p:spPr>
          <a:xfrm>
            <a:off x="6988150" y="3950300"/>
            <a:ext cx="2155850" cy="1193201"/>
          </a:xfrm>
          <a:prstGeom prst="rect">
            <a:avLst/>
          </a:prstGeom>
          <a:noFill/>
          <a:ln cap="flat" cmpd="sng" w="38100">
            <a:solidFill>
              <a:srgbClr val="FF0000"/>
            </a:solidFill>
            <a:prstDash val="solid"/>
            <a:round/>
            <a:headEnd len="sm" w="sm" type="none"/>
            <a:tailEnd len="sm" w="sm" type="none"/>
          </a:ln>
        </p:spPr>
      </p:pic>
      <p:sp>
        <p:nvSpPr>
          <p:cNvPr id="79" name="Google Shape;79;p15"/>
          <p:cNvSpPr txBox="1"/>
          <p:nvPr/>
        </p:nvSpPr>
        <p:spPr>
          <a:xfrm>
            <a:off x="241550" y="4314700"/>
            <a:ext cx="1561800" cy="718500"/>
          </a:xfrm>
          <a:prstGeom prst="rect">
            <a:avLst/>
          </a:prstGeom>
          <a:solidFill>
            <a:srgbClr val="FFF2CC"/>
          </a:solid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pt-BR" sz="1200"/>
              <a:t>O GAROTO COMBINOU DE AJUDÁ-LO</a:t>
            </a:r>
            <a:endParaRPr sz="12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6"/>
          <p:cNvSpPr txBox="1"/>
          <p:nvPr>
            <p:ph idx="1" type="subTitle"/>
          </p:nvPr>
        </p:nvSpPr>
        <p:spPr>
          <a:xfrm>
            <a:off x="-58150" y="0"/>
            <a:ext cx="9201900" cy="415200"/>
          </a:xfrm>
          <a:prstGeom prst="rect">
            <a:avLst/>
          </a:prstGeom>
          <a:solidFill>
            <a:srgbClr val="3C78D8"/>
          </a:solidFill>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688"/>
              <a:buNone/>
            </a:pPr>
            <a:r>
              <a:rPr b="1" lang="pt-BR" sz="1950">
                <a:solidFill>
                  <a:srgbClr val="D9D9D9"/>
                </a:solidFill>
              </a:rPr>
              <a:t>QUANDO O GAROTO CHEGOU EM CASA, JÁ ERA NOITE</a:t>
            </a:r>
            <a:endParaRPr b="1" sz="1950">
              <a:solidFill>
                <a:srgbClr val="D9D9D9"/>
              </a:solidFill>
            </a:endParaRPr>
          </a:p>
        </p:txBody>
      </p:sp>
      <p:pic>
        <p:nvPicPr>
          <p:cNvPr id="85" name="Google Shape;85;p16"/>
          <p:cNvPicPr preferRelativeResize="0"/>
          <p:nvPr/>
        </p:nvPicPr>
        <p:blipFill>
          <a:blip r:embed="rId3">
            <a:alphaModFix/>
          </a:blip>
          <a:stretch>
            <a:fillRect/>
          </a:stretch>
        </p:blipFill>
        <p:spPr>
          <a:xfrm>
            <a:off x="0" y="415200"/>
            <a:ext cx="4728300" cy="4728300"/>
          </a:xfrm>
          <a:prstGeom prst="rect">
            <a:avLst/>
          </a:prstGeom>
          <a:noFill/>
          <a:ln cap="flat" cmpd="sng" w="28575">
            <a:solidFill>
              <a:schemeClr val="dk2"/>
            </a:solidFill>
            <a:prstDash val="solid"/>
            <a:round/>
            <a:headEnd len="sm" w="sm" type="none"/>
            <a:tailEnd len="sm" w="sm" type="none"/>
          </a:ln>
        </p:spPr>
      </p:pic>
      <p:pic>
        <p:nvPicPr>
          <p:cNvPr id="86" name="Google Shape;86;p16"/>
          <p:cNvPicPr preferRelativeResize="0"/>
          <p:nvPr/>
        </p:nvPicPr>
        <p:blipFill>
          <a:blip r:embed="rId4">
            <a:alphaModFix/>
          </a:blip>
          <a:stretch>
            <a:fillRect/>
          </a:stretch>
        </p:blipFill>
        <p:spPr>
          <a:xfrm>
            <a:off x="4728300" y="415200"/>
            <a:ext cx="2277624" cy="2277624"/>
          </a:xfrm>
          <a:prstGeom prst="rect">
            <a:avLst/>
          </a:prstGeom>
          <a:noFill/>
          <a:ln cap="flat" cmpd="sng" w="28575">
            <a:solidFill>
              <a:schemeClr val="dk2"/>
            </a:solidFill>
            <a:prstDash val="solid"/>
            <a:round/>
            <a:headEnd len="sm" w="sm" type="none"/>
            <a:tailEnd len="sm" w="sm" type="none"/>
          </a:ln>
        </p:spPr>
      </p:pic>
      <p:pic>
        <p:nvPicPr>
          <p:cNvPr id="87" name="Google Shape;87;p16"/>
          <p:cNvPicPr preferRelativeResize="0"/>
          <p:nvPr/>
        </p:nvPicPr>
        <p:blipFill>
          <a:blip r:embed="rId5">
            <a:alphaModFix/>
          </a:blip>
          <a:stretch>
            <a:fillRect/>
          </a:stretch>
        </p:blipFill>
        <p:spPr>
          <a:xfrm>
            <a:off x="4728300" y="2692825"/>
            <a:ext cx="2277624" cy="2450675"/>
          </a:xfrm>
          <a:prstGeom prst="rect">
            <a:avLst/>
          </a:prstGeom>
          <a:noFill/>
          <a:ln cap="flat" cmpd="sng" w="28575">
            <a:solidFill>
              <a:schemeClr val="dk2"/>
            </a:solidFill>
            <a:prstDash val="solid"/>
            <a:round/>
            <a:headEnd len="sm" w="sm" type="none"/>
            <a:tailEnd len="sm" w="sm" type="none"/>
          </a:ln>
        </p:spPr>
      </p:pic>
      <p:pic>
        <p:nvPicPr>
          <p:cNvPr id="88" name="Google Shape;88;p16"/>
          <p:cNvPicPr preferRelativeResize="0"/>
          <p:nvPr/>
        </p:nvPicPr>
        <p:blipFill>
          <a:blip r:embed="rId6">
            <a:alphaModFix/>
          </a:blip>
          <a:stretch>
            <a:fillRect/>
          </a:stretch>
        </p:blipFill>
        <p:spPr>
          <a:xfrm>
            <a:off x="7005925" y="415200"/>
            <a:ext cx="2137825" cy="2277624"/>
          </a:xfrm>
          <a:prstGeom prst="rect">
            <a:avLst/>
          </a:prstGeom>
          <a:noFill/>
          <a:ln cap="flat" cmpd="sng" w="28575">
            <a:solidFill>
              <a:schemeClr val="dk2"/>
            </a:solidFill>
            <a:prstDash val="solid"/>
            <a:round/>
            <a:headEnd len="sm" w="sm" type="none"/>
            <a:tailEnd len="sm" w="sm" type="none"/>
          </a:ln>
        </p:spPr>
      </p:pic>
      <p:pic>
        <p:nvPicPr>
          <p:cNvPr id="89" name="Google Shape;89;p16"/>
          <p:cNvPicPr preferRelativeResize="0"/>
          <p:nvPr/>
        </p:nvPicPr>
        <p:blipFill>
          <a:blip r:embed="rId7">
            <a:alphaModFix/>
          </a:blip>
          <a:stretch>
            <a:fillRect/>
          </a:stretch>
        </p:blipFill>
        <p:spPr>
          <a:xfrm>
            <a:off x="6866125" y="2692825"/>
            <a:ext cx="2277624" cy="2450675"/>
          </a:xfrm>
          <a:prstGeom prst="rect">
            <a:avLst/>
          </a:prstGeom>
          <a:noFill/>
          <a:ln cap="flat" cmpd="sng" w="28575">
            <a:solidFill>
              <a:schemeClr val="dk2"/>
            </a:solidFill>
            <a:prstDash val="solid"/>
            <a:round/>
            <a:headEnd len="sm" w="sm" type="none"/>
            <a:tailEnd len="sm" w="sm" type="none"/>
          </a:ln>
        </p:spPr>
      </p:pic>
      <p:sp>
        <p:nvSpPr>
          <p:cNvPr id="90" name="Google Shape;90;p16"/>
          <p:cNvSpPr txBox="1"/>
          <p:nvPr/>
        </p:nvSpPr>
        <p:spPr>
          <a:xfrm>
            <a:off x="7396150" y="4755350"/>
            <a:ext cx="821700" cy="297600"/>
          </a:xfrm>
          <a:prstGeom prst="rect">
            <a:avLst/>
          </a:prstGeom>
          <a:solidFill>
            <a:srgbClr val="FFF2CC"/>
          </a:solid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pt-BR" sz="1200"/>
              <a:t>RORAN</a:t>
            </a:r>
            <a:endParaRPr b="1" sz="1200"/>
          </a:p>
        </p:txBody>
      </p:sp>
      <p:sp>
        <p:nvSpPr>
          <p:cNvPr id="91" name="Google Shape;91;p16"/>
          <p:cNvSpPr txBox="1"/>
          <p:nvPr/>
        </p:nvSpPr>
        <p:spPr>
          <a:xfrm>
            <a:off x="5619750" y="2156550"/>
            <a:ext cx="1121700" cy="415200"/>
          </a:xfrm>
          <a:prstGeom prst="rect">
            <a:avLst/>
          </a:prstGeom>
          <a:solidFill>
            <a:srgbClr val="FCE5CD"/>
          </a:solid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pt-BR" sz="900"/>
              <a:t>TRABALHAR DA FERRARIA</a:t>
            </a:r>
            <a:endParaRPr b="1" sz="900"/>
          </a:p>
        </p:txBody>
      </p:sp>
      <p:sp>
        <p:nvSpPr>
          <p:cNvPr id="92" name="Google Shape;92;p16"/>
          <p:cNvSpPr txBox="1"/>
          <p:nvPr/>
        </p:nvSpPr>
        <p:spPr>
          <a:xfrm>
            <a:off x="1493850" y="4679950"/>
            <a:ext cx="942300" cy="297600"/>
          </a:xfrm>
          <a:prstGeom prst="rect">
            <a:avLst/>
          </a:prstGeom>
          <a:solidFill>
            <a:srgbClr val="FFF2CC"/>
          </a:solid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pt-BR" sz="1200"/>
              <a:t>GARROW</a:t>
            </a:r>
            <a:endParaRPr b="1" sz="1200"/>
          </a:p>
        </p:txBody>
      </p:sp>
      <p:sp>
        <p:nvSpPr>
          <p:cNvPr id="93" name="Google Shape;93;p16"/>
          <p:cNvSpPr txBox="1"/>
          <p:nvPr/>
        </p:nvSpPr>
        <p:spPr>
          <a:xfrm>
            <a:off x="5255100" y="4755350"/>
            <a:ext cx="942300" cy="297600"/>
          </a:xfrm>
          <a:prstGeom prst="rect">
            <a:avLst/>
          </a:prstGeom>
          <a:solidFill>
            <a:srgbClr val="EAD1DC"/>
          </a:solid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pt-BR" sz="1200"/>
              <a:t>SELENA</a:t>
            </a:r>
            <a:endParaRPr b="1" sz="1200"/>
          </a:p>
        </p:txBody>
      </p:sp>
      <p:sp>
        <p:nvSpPr>
          <p:cNvPr id="94" name="Google Shape;94;p16"/>
          <p:cNvSpPr txBox="1"/>
          <p:nvPr/>
        </p:nvSpPr>
        <p:spPr>
          <a:xfrm>
            <a:off x="7985250" y="2334100"/>
            <a:ext cx="821700" cy="297600"/>
          </a:xfrm>
          <a:prstGeom prst="rect">
            <a:avLst/>
          </a:prstGeom>
          <a:solidFill>
            <a:srgbClr val="D9D2E9"/>
          </a:solid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pt-BR" sz="1200"/>
              <a:t>MARIAN</a:t>
            </a:r>
            <a:endParaRPr b="1" sz="12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7"/>
          <p:cNvSpPr txBox="1"/>
          <p:nvPr>
            <p:ph idx="1" type="subTitle"/>
          </p:nvPr>
        </p:nvSpPr>
        <p:spPr>
          <a:xfrm>
            <a:off x="-58150" y="0"/>
            <a:ext cx="9201900" cy="415200"/>
          </a:xfrm>
          <a:prstGeom prst="rect">
            <a:avLst/>
          </a:prstGeom>
          <a:solidFill>
            <a:srgbClr val="3D85C6"/>
          </a:solidFill>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b="1" lang="pt-BR">
                <a:solidFill>
                  <a:srgbClr val="D9D9D9"/>
                </a:solidFill>
              </a:rPr>
              <a:t>NO DIA SEGUINTE, COLHERAM E ESTOCARAM OS ALIMENTOS</a:t>
            </a:r>
            <a:endParaRPr b="1">
              <a:solidFill>
                <a:srgbClr val="D9D9D9"/>
              </a:solidFill>
            </a:endParaRPr>
          </a:p>
        </p:txBody>
      </p:sp>
      <p:pic>
        <p:nvPicPr>
          <p:cNvPr id="100" name="Google Shape;100;p17"/>
          <p:cNvPicPr preferRelativeResize="0"/>
          <p:nvPr/>
        </p:nvPicPr>
        <p:blipFill>
          <a:blip r:embed="rId3">
            <a:alphaModFix/>
          </a:blip>
          <a:stretch>
            <a:fillRect/>
          </a:stretch>
        </p:blipFill>
        <p:spPr>
          <a:xfrm>
            <a:off x="0" y="415200"/>
            <a:ext cx="4728300" cy="4728300"/>
          </a:xfrm>
          <a:prstGeom prst="rect">
            <a:avLst/>
          </a:prstGeom>
          <a:noFill/>
          <a:ln cap="flat" cmpd="sng" w="38100">
            <a:solidFill>
              <a:schemeClr val="dk2"/>
            </a:solidFill>
            <a:prstDash val="solid"/>
            <a:round/>
            <a:headEnd len="sm" w="sm" type="none"/>
            <a:tailEnd len="sm" w="sm" type="none"/>
          </a:ln>
        </p:spPr>
      </p:pic>
      <p:pic>
        <p:nvPicPr>
          <p:cNvPr id="101" name="Google Shape;101;p17"/>
          <p:cNvPicPr preferRelativeResize="0"/>
          <p:nvPr/>
        </p:nvPicPr>
        <p:blipFill>
          <a:blip r:embed="rId4">
            <a:alphaModFix/>
          </a:blip>
          <a:stretch>
            <a:fillRect/>
          </a:stretch>
        </p:blipFill>
        <p:spPr>
          <a:xfrm>
            <a:off x="4728300" y="415200"/>
            <a:ext cx="2256550" cy="2256550"/>
          </a:xfrm>
          <a:prstGeom prst="rect">
            <a:avLst/>
          </a:prstGeom>
          <a:noFill/>
          <a:ln cap="flat" cmpd="sng" w="38100">
            <a:solidFill>
              <a:schemeClr val="dk2"/>
            </a:solidFill>
            <a:prstDash val="solid"/>
            <a:round/>
            <a:headEnd len="sm" w="sm" type="none"/>
            <a:tailEnd len="sm" w="sm" type="none"/>
          </a:ln>
        </p:spPr>
      </p:pic>
      <p:pic>
        <p:nvPicPr>
          <p:cNvPr id="102" name="Google Shape;102;p17"/>
          <p:cNvPicPr preferRelativeResize="0"/>
          <p:nvPr/>
        </p:nvPicPr>
        <p:blipFill>
          <a:blip r:embed="rId5">
            <a:alphaModFix/>
          </a:blip>
          <a:stretch>
            <a:fillRect/>
          </a:stretch>
        </p:blipFill>
        <p:spPr>
          <a:xfrm>
            <a:off x="6984850" y="404800"/>
            <a:ext cx="2166950" cy="2256550"/>
          </a:xfrm>
          <a:prstGeom prst="rect">
            <a:avLst/>
          </a:prstGeom>
          <a:noFill/>
          <a:ln cap="flat" cmpd="sng" w="38100">
            <a:solidFill>
              <a:schemeClr val="dk2"/>
            </a:solidFill>
            <a:prstDash val="solid"/>
            <a:round/>
            <a:headEnd len="sm" w="sm" type="none"/>
            <a:tailEnd len="sm" w="sm" type="none"/>
          </a:ln>
        </p:spPr>
      </p:pic>
      <p:pic>
        <p:nvPicPr>
          <p:cNvPr id="103" name="Google Shape;103;p17"/>
          <p:cNvPicPr preferRelativeResize="0"/>
          <p:nvPr/>
        </p:nvPicPr>
        <p:blipFill>
          <a:blip r:embed="rId6">
            <a:alphaModFix/>
          </a:blip>
          <a:stretch>
            <a:fillRect/>
          </a:stretch>
        </p:blipFill>
        <p:spPr>
          <a:xfrm>
            <a:off x="4728300" y="2661350"/>
            <a:ext cx="2256550" cy="2471749"/>
          </a:xfrm>
          <a:prstGeom prst="rect">
            <a:avLst/>
          </a:prstGeom>
          <a:noFill/>
          <a:ln cap="flat" cmpd="sng" w="38100">
            <a:solidFill>
              <a:schemeClr val="dk2"/>
            </a:solidFill>
            <a:prstDash val="solid"/>
            <a:round/>
            <a:headEnd len="sm" w="sm" type="none"/>
            <a:tailEnd len="sm" w="sm" type="none"/>
          </a:ln>
        </p:spPr>
      </p:pic>
      <p:pic>
        <p:nvPicPr>
          <p:cNvPr id="104" name="Google Shape;104;p17"/>
          <p:cNvPicPr preferRelativeResize="0"/>
          <p:nvPr/>
        </p:nvPicPr>
        <p:blipFill>
          <a:blip r:embed="rId7">
            <a:alphaModFix/>
          </a:blip>
          <a:stretch>
            <a:fillRect/>
          </a:stretch>
        </p:blipFill>
        <p:spPr>
          <a:xfrm>
            <a:off x="6984850" y="2661350"/>
            <a:ext cx="2166950" cy="2471749"/>
          </a:xfrm>
          <a:prstGeom prst="rect">
            <a:avLst/>
          </a:prstGeom>
          <a:noFill/>
          <a:ln cap="flat" cmpd="sng" w="38100">
            <a:solidFill>
              <a:schemeClr val="dk2"/>
            </a:solidFill>
            <a:prstDash val="solid"/>
            <a:round/>
            <a:headEnd len="sm" w="sm" type="none"/>
            <a:tailEnd len="sm" w="sm" type="none"/>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8"/>
          <p:cNvSpPr txBox="1"/>
          <p:nvPr>
            <p:ph idx="1" type="subTitle"/>
          </p:nvPr>
        </p:nvSpPr>
        <p:spPr>
          <a:xfrm>
            <a:off x="-58150" y="0"/>
            <a:ext cx="9201900" cy="415200"/>
          </a:xfrm>
          <a:prstGeom prst="rect">
            <a:avLst/>
          </a:prstGeom>
          <a:solidFill>
            <a:srgbClr val="3C78D8"/>
          </a:solidFill>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b="1" lang="pt-BR">
                <a:solidFill>
                  <a:srgbClr val="EFEFEF"/>
                </a:solidFill>
              </a:rPr>
              <a:t>APÓS A COLHEITA</a:t>
            </a:r>
            <a:r>
              <a:rPr b="1" lang="pt-BR">
                <a:solidFill>
                  <a:srgbClr val="EFEFEF"/>
                </a:solidFill>
              </a:rPr>
              <a:t>, UMA GEADA COBRIU A PROPRIEDADE</a:t>
            </a:r>
            <a:endParaRPr b="1">
              <a:solidFill>
                <a:srgbClr val="EFEFEF"/>
              </a:solidFill>
            </a:endParaRPr>
          </a:p>
        </p:txBody>
      </p:sp>
      <p:pic>
        <p:nvPicPr>
          <p:cNvPr id="110" name="Google Shape;110;p18"/>
          <p:cNvPicPr preferRelativeResize="0"/>
          <p:nvPr/>
        </p:nvPicPr>
        <p:blipFill>
          <a:blip r:embed="rId3">
            <a:alphaModFix/>
          </a:blip>
          <a:stretch>
            <a:fillRect/>
          </a:stretch>
        </p:blipFill>
        <p:spPr>
          <a:xfrm>
            <a:off x="0" y="415200"/>
            <a:ext cx="4728300" cy="4728300"/>
          </a:xfrm>
          <a:prstGeom prst="rect">
            <a:avLst/>
          </a:prstGeom>
          <a:noFill/>
          <a:ln cap="flat" cmpd="sng" w="28575">
            <a:solidFill>
              <a:schemeClr val="dk2"/>
            </a:solidFill>
            <a:prstDash val="solid"/>
            <a:round/>
            <a:headEnd len="sm" w="sm" type="none"/>
            <a:tailEnd len="sm" w="sm" type="none"/>
          </a:ln>
        </p:spPr>
      </p:pic>
      <p:pic>
        <p:nvPicPr>
          <p:cNvPr id="111" name="Google Shape;111;p18"/>
          <p:cNvPicPr preferRelativeResize="0"/>
          <p:nvPr/>
        </p:nvPicPr>
        <p:blipFill>
          <a:blip r:embed="rId4">
            <a:alphaModFix/>
          </a:blip>
          <a:stretch>
            <a:fillRect/>
          </a:stretch>
        </p:blipFill>
        <p:spPr>
          <a:xfrm>
            <a:off x="4728300" y="415200"/>
            <a:ext cx="2297024" cy="2434524"/>
          </a:xfrm>
          <a:prstGeom prst="rect">
            <a:avLst/>
          </a:prstGeom>
          <a:noFill/>
          <a:ln cap="flat" cmpd="sng" w="28575">
            <a:solidFill>
              <a:schemeClr val="dk2"/>
            </a:solidFill>
            <a:prstDash val="solid"/>
            <a:round/>
            <a:headEnd len="sm" w="sm" type="none"/>
            <a:tailEnd len="sm" w="sm" type="none"/>
          </a:ln>
        </p:spPr>
      </p:pic>
      <p:pic>
        <p:nvPicPr>
          <p:cNvPr id="112" name="Google Shape;112;p18"/>
          <p:cNvPicPr preferRelativeResize="0"/>
          <p:nvPr/>
        </p:nvPicPr>
        <p:blipFill>
          <a:blip r:embed="rId5">
            <a:alphaModFix/>
          </a:blip>
          <a:stretch>
            <a:fillRect/>
          </a:stretch>
        </p:blipFill>
        <p:spPr>
          <a:xfrm>
            <a:off x="7025325" y="415200"/>
            <a:ext cx="2118426" cy="2434524"/>
          </a:xfrm>
          <a:prstGeom prst="rect">
            <a:avLst/>
          </a:prstGeom>
          <a:noFill/>
          <a:ln cap="flat" cmpd="sng" w="28575">
            <a:solidFill>
              <a:schemeClr val="dk2"/>
            </a:solidFill>
            <a:prstDash val="solid"/>
            <a:round/>
            <a:headEnd len="sm" w="sm" type="none"/>
            <a:tailEnd len="sm" w="sm" type="none"/>
          </a:ln>
        </p:spPr>
      </p:pic>
      <p:pic>
        <p:nvPicPr>
          <p:cNvPr id="113" name="Google Shape;113;p18"/>
          <p:cNvPicPr preferRelativeResize="0"/>
          <p:nvPr/>
        </p:nvPicPr>
        <p:blipFill>
          <a:blip r:embed="rId6">
            <a:alphaModFix/>
          </a:blip>
          <a:stretch>
            <a:fillRect/>
          </a:stretch>
        </p:blipFill>
        <p:spPr>
          <a:xfrm>
            <a:off x="4728300" y="2849725"/>
            <a:ext cx="2353300" cy="2293775"/>
          </a:xfrm>
          <a:prstGeom prst="rect">
            <a:avLst/>
          </a:prstGeom>
          <a:noFill/>
          <a:ln cap="flat" cmpd="sng" w="28575">
            <a:solidFill>
              <a:schemeClr val="dk2"/>
            </a:solidFill>
            <a:prstDash val="solid"/>
            <a:round/>
            <a:headEnd len="sm" w="sm" type="none"/>
            <a:tailEnd len="sm" w="sm" type="none"/>
          </a:ln>
        </p:spPr>
      </p:pic>
      <p:pic>
        <p:nvPicPr>
          <p:cNvPr id="114" name="Google Shape;114;p18"/>
          <p:cNvPicPr preferRelativeResize="0"/>
          <p:nvPr/>
        </p:nvPicPr>
        <p:blipFill>
          <a:blip r:embed="rId7">
            <a:alphaModFix/>
          </a:blip>
          <a:stretch>
            <a:fillRect/>
          </a:stretch>
        </p:blipFill>
        <p:spPr>
          <a:xfrm>
            <a:off x="7025325" y="2897025"/>
            <a:ext cx="2118426" cy="2246474"/>
          </a:xfrm>
          <a:prstGeom prst="rect">
            <a:avLst/>
          </a:prstGeom>
          <a:noFill/>
          <a:ln cap="flat" cmpd="sng" w="28575">
            <a:solidFill>
              <a:schemeClr val="dk2"/>
            </a:solidFill>
            <a:prstDash val="solid"/>
            <a:round/>
            <a:headEnd len="sm" w="sm" type="none"/>
            <a:tailEnd len="sm" w="sm" type="none"/>
          </a:ln>
        </p:spPr>
      </p:pic>
      <p:sp>
        <p:nvSpPr>
          <p:cNvPr id="115" name="Google Shape;115;p18"/>
          <p:cNvSpPr txBox="1"/>
          <p:nvPr/>
        </p:nvSpPr>
        <p:spPr>
          <a:xfrm>
            <a:off x="4728300" y="4569500"/>
            <a:ext cx="901500" cy="517800"/>
          </a:xfrm>
          <a:prstGeom prst="rect">
            <a:avLst/>
          </a:prstGeom>
          <a:solidFill>
            <a:srgbClr val="FCE5CD"/>
          </a:solid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pt-BR" sz="700"/>
              <a:t>VENDER A PRODUÇÃO PARA OS MERCADORES</a:t>
            </a:r>
            <a:endParaRPr b="1" sz="7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9"/>
          <p:cNvSpPr txBox="1"/>
          <p:nvPr>
            <p:ph idx="1" type="subTitle"/>
          </p:nvPr>
        </p:nvSpPr>
        <p:spPr>
          <a:xfrm>
            <a:off x="-58150" y="0"/>
            <a:ext cx="9201900" cy="415200"/>
          </a:xfrm>
          <a:prstGeom prst="rect">
            <a:avLst/>
          </a:prstGeom>
          <a:solidFill>
            <a:srgbClr val="3C78D8"/>
          </a:solidFill>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b="1" lang="pt-BR">
                <a:solidFill>
                  <a:srgbClr val="EFEFEF"/>
                </a:solidFill>
              </a:rPr>
              <a:t>O GAROTO TENTOU VENDER A PEDRA A UM MERCADOR DE </a:t>
            </a:r>
            <a:r>
              <a:rPr b="1" lang="pt-BR">
                <a:solidFill>
                  <a:srgbClr val="EFEFEF"/>
                </a:solidFill>
              </a:rPr>
              <a:t>JOIAS</a:t>
            </a:r>
            <a:endParaRPr b="1">
              <a:solidFill>
                <a:srgbClr val="EFEFEF"/>
              </a:solidFill>
            </a:endParaRPr>
          </a:p>
        </p:txBody>
      </p:sp>
      <p:pic>
        <p:nvPicPr>
          <p:cNvPr id="121" name="Google Shape;121;p19"/>
          <p:cNvPicPr preferRelativeResize="0"/>
          <p:nvPr/>
        </p:nvPicPr>
        <p:blipFill>
          <a:blip r:embed="rId3">
            <a:alphaModFix/>
          </a:blip>
          <a:stretch>
            <a:fillRect/>
          </a:stretch>
        </p:blipFill>
        <p:spPr>
          <a:xfrm>
            <a:off x="0" y="415200"/>
            <a:ext cx="4728300" cy="4728300"/>
          </a:xfrm>
          <a:prstGeom prst="rect">
            <a:avLst/>
          </a:prstGeom>
          <a:noFill/>
          <a:ln cap="flat" cmpd="sng" w="38100">
            <a:solidFill>
              <a:schemeClr val="dk2"/>
            </a:solidFill>
            <a:prstDash val="solid"/>
            <a:round/>
            <a:headEnd len="sm" w="sm" type="none"/>
            <a:tailEnd len="sm" w="sm" type="none"/>
          </a:ln>
        </p:spPr>
      </p:pic>
      <p:pic>
        <p:nvPicPr>
          <p:cNvPr id="122" name="Google Shape;122;p19"/>
          <p:cNvPicPr preferRelativeResize="0"/>
          <p:nvPr/>
        </p:nvPicPr>
        <p:blipFill>
          <a:blip r:embed="rId4">
            <a:alphaModFix/>
          </a:blip>
          <a:stretch>
            <a:fillRect/>
          </a:stretch>
        </p:blipFill>
        <p:spPr>
          <a:xfrm>
            <a:off x="4728300" y="415200"/>
            <a:ext cx="4415450" cy="4728300"/>
          </a:xfrm>
          <a:prstGeom prst="rect">
            <a:avLst/>
          </a:prstGeom>
          <a:noFill/>
          <a:ln cap="flat" cmpd="sng" w="38100">
            <a:solidFill>
              <a:schemeClr val="dk2"/>
            </a:solidFill>
            <a:prstDash val="solid"/>
            <a:round/>
            <a:headEnd len="sm" w="sm" type="none"/>
            <a:tailEnd len="sm" w="sm" type="none"/>
          </a:ln>
        </p:spPr>
      </p:pic>
      <p:sp>
        <p:nvSpPr>
          <p:cNvPr id="123" name="Google Shape;123;p19"/>
          <p:cNvSpPr txBox="1"/>
          <p:nvPr/>
        </p:nvSpPr>
        <p:spPr>
          <a:xfrm>
            <a:off x="1057475" y="4524850"/>
            <a:ext cx="1151100" cy="431700"/>
          </a:xfrm>
          <a:prstGeom prst="rect">
            <a:avLst/>
          </a:prstGeom>
          <a:solidFill>
            <a:srgbClr val="D5A6BD"/>
          </a:solidFill>
          <a:ln cap="flat" cmpd="sng" w="3810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pt-BR">
                <a:latin typeface="Comic Sans MS"/>
                <a:ea typeface="Comic Sans MS"/>
                <a:cs typeface="Comic Sans MS"/>
                <a:sym typeface="Comic Sans MS"/>
              </a:rPr>
              <a:t>MERLOCK</a:t>
            </a:r>
            <a:endParaRPr b="1">
              <a:latin typeface="Comic Sans MS"/>
              <a:ea typeface="Comic Sans MS"/>
              <a:cs typeface="Comic Sans MS"/>
              <a:sym typeface="Comic Sans M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0"/>
          <p:cNvSpPr txBox="1"/>
          <p:nvPr>
            <p:ph idx="1" type="subTitle"/>
          </p:nvPr>
        </p:nvSpPr>
        <p:spPr>
          <a:xfrm>
            <a:off x="-58150" y="0"/>
            <a:ext cx="9201900" cy="415200"/>
          </a:xfrm>
          <a:prstGeom prst="rect">
            <a:avLst/>
          </a:prstGeom>
          <a:solidFill>
            <a:srgbClr val="3D85C6"/>
          </a:solidFill>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b="1" lang="pt-BR">
                <a:solidFill>
                  <a:srgbClr val="D9D9D9"/>
                </a:solidFill>
              </a:rPr>
              <a:t>HAVIA RUMORES ENTRE OS MERCADORES DE ATAQUES DE URGALS</a:t>
            </a:r>
            <a:endParaRPr b="1">
              <a:solidFill>
                <a:srgbClr val="D9D9D9"/>
              </a:solidFill>
            </a:endParaRPr>
          </a:p>
        </p:txBody>
      </p:sp>
      <p:pic>
        <p:nvPicPr>
          <p:cNvPr id="129" name="Google Shape;129;p20"/>
          <p:cNvPicPr preferRelativeResize="0"/>
          <p:nvPr/>
        </p:nvPicPr>
        <p:blipFill>
          <a:blip r:embed="rId3">
            <a:alphaModFix/>
          </a:blip>
          <a:stretch>
            <a:fillRect/>
          </a:stretch>
        </p:blipFill>
        <p:spPr>
          <a:xfrm>
            <a:off x="0" y="415200"/>
            <a:ext cx="4728300" cy="4728300"/>
          </a:xfrm>
          <a:prstGeom prst="rect">
            <a:avLst/>
          </a:prstGeom>
          <a:noFill/>
          <a:ln cap="flat" cmpd="sng" w="38100">
            <a:solidFill>
              <a:schemeClr val="dk2"/>
            </a:solidFill>
            <a:prstDash val="solid"/>
            <a:round/>
            <a:headEnd len="sm" w="sm" type="none"/>
            <a:tailEnd len="sm" w="sm" type="none"/>
          </a:ln>
        </p:spPr>
      </p:pic>
      <p:pic>
        <p:nvPicPr>
          <p:cNvPr id="130" name="Google Shape;130;p20"/>
          <p:cNvPicPr preferRelativeResize="0"/>
          <p:nvPr/>
        </p:nvPicPr>
        <p:blipFill>
          <a:blip r:embed="rId4">
            <a:alphaModFix/>
          </a:blip>
          <a:stretch>
            <a:fillRect/>
          </a:stretch>
        </p:blipFill>
        <p:spPr>
          <a:xfrm>
            <a:off x="4728300" y="415200"/>
            <a:ext cx="4415450" cy="4728300"/>
          </a:xfrm>
          <a:prstGeom prst="rect">
            <a:avLst/>
          </a:prstGeom>
          <a:noFill/>
          <a:ln cap="flat" cmpd="sng" w="38100">
            <a:solidFill>
              <a:schemeClr val="dk2"/>
            </a:solidFill>
            <a:prstDash val="solid"/>
            <a:round/>
            <a:headEnd len="sm" w="sm" type="none"/>
            <a:tailEnd len="sm" w="sm" type="none"/>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1"/>
          <p:cNvSpPr txBox="1"/>
          <p:nvPr>
            <p:ph idx="1" type="subTitle"/>
          </p:nvPr>
        </p:nvSpPr>
        <p:spPr>
          <a:xfrm>
            <a:off x="-58150" y="0"/>
            <a:ext cx="9201900" cy="415200"/>
          </a:xfrm>
          <a:prstGeom prst="rect">
            <a:avLst/>
          </a:prstGeom>
          <a:solidFill>
            <a:srgbClr val="3C78D8"/>
          </a:solidFill>
        </p:spPr>
        <p:txBody>
          <a:bodyPr anchorCtr="0" anchor="t" bIns="91425" lIns="91425" spcFirstLastPara="1" rIns="91425" wrap="square" tIns="91425">
            <a:normAutofit fontScale="62500" lnSpcReduction="20000"/>
          </a:bodyPr>
          <a:lstStyle/>
          <a:p>
            <a:pPr indent="0" lvl="0" marL="0" rtl="0" algn="ctr">
              <a:spcBef>
                <a:spcPts val="0"/>
              </a:spcBef>
              <a:spcAft>
                <a:spcPts val="0"/>
              </a:spcAft>
              <a:buNone/>
            </a:pPr>
            <a:r>
              <a:rPr b="1" lang="pt-BR">
                <a:solidFill>
                  <a:srgbClr val="EFEFEF"/>
                </a:solidFill>
              </a:rPr>
              <a:t>O GAROTO DECIDIU TESTAR A PEDRA</a:t>
            </a:r>
            <a:endParaRPr b="1">
              <a:solidFill>
                <a:srgbClr val="EFEFEF"/>
              </a:solidFill>
            </a:endParaRPr>
          </a:p>
        </p:txBody>
      </p:sp>
      <p:pic>
        <p:nvPicPr>
          <p:cNvPr id="136" name="Google Shape;136;p21"/>
          <p:cNvPicPr preferRelativeResize="0"/>
          <p:nvPr/>
        </p:nvPicPr>
        <p:blipFill>
          <a:blip r:embed="rId3">
            <a:alphaModFix/>
          </a:blip>
          <a:stretch>
            <a:fillRect/>
          </a:stretch>
        </p:blipFill>
        <p:spPr>
          <a:xfrm>
            <a:off x="0" y="415200"/>
            <a:ext cx="4728300" cy="4728300"/>
          </a:xfrm>
          <a:prstGeom prst="rect">
            <a:avLst/>
          </a:prstGeom>
          <a:noFill/>
          <a:ln cap="flat" cmpd="sng" w="38100">
            <a:solidFill>
              <a:schemeClr val="dk2"/>
            </a:solidFill>
            <a:prstDash val="solid"/>
            <a:round/>
            <a:headEnd len="sm" w="sm" type="none"/>
            <a:tailEnd len="sm" w="sm" type="none"/>
          </a:ln>
        </p:spPr>
      </p:pic>
      <p:pic>
        <p:nvPicPr>
          <p:cNvPr id="137" name="Google Shape;137;p21"/>
          <p:cNvPicPr preferRelativeResize="0"/>
          <p:nvPr/>
        </p:nvPicPr>
        <p:blipFill>
          <a:blip r:embed="rId4">
            <a:alphaModFix/>
          </a:blip>
          <a:stretch>
            <a:fillRect/>
          </a:stretch>
        </p:blipFill>
        <p:spPr>
          <a:xfrm>
            <a:off x="6835050" y="415200"/>
            <a:ext cx="2308951" cy="2419351"/>
          </a:xfrm>
          <a:prstGeom prst="rect">
            <a:avLst/>
          </a:prstGeom>
          <a:noFill/>
          <a:ln cap="flat" cmpd="sng" w="38100">
            <a:solidFill>
              <a:schemeClr val="dk2"/>
            </a:solidFill>
            <a:prstDash val="solid"/>
            <a:round/>
            <a:headEnd len="sm" w="sm" type="none"/>
            <a:tailEnd len="sm" w="sm" type="none"/>
          </a:ln>
        </p:spPr>
      </p:pic>
      <p:pic>
        <p:nvPicPr>
          <p:cNvPr id="138" name="Google Shape;138;p21"/>
          <p:cNvPicPr preferRelativeResize="0"/>
          <p:nvPr/>
        </p:nvPicPr>
        <p:blipFill>
          <a:blip r:embed="rId5">
            <a:alphaModFix/>
          </a:blip>
          <a:stretch>
            <a:fillRect/>
          </a:stretch>
        </p:blipFill>
        <p:spPr>
          <a:xfrm>
            <a:off x="4728300" y="415200"/>
            <a:ext cx="2187976" cy="2419351"/>
          </a:xfrm>
          <a:prstGeom prst="rect">
            <a:avLst/>
          </a:prstGeom>
          <a:noFill/>
          <a:ln cap="flat" cmpd="sng" w="38100">
            <a:solidFill>
              <a:schemeClr val="dk2"/>
            </a:solidFill>
            <a:prstDash val="solid"/>
            <a:round/>
            <a:headEnd len="sm" w="sm" type="none"/>
            <a:tailEnd len="sm" w="sm" type="none"/>
          </a:ln>
        </p:spPr>
      </p:pic>
      <p:pic>
        <p:nvPicPr>
          <p:cNvPr id="139" name="Google Shape;139;p21"/>
          <p:cNvPicPr preferRelativeResize="0"/>
          <p:nvPr/>
        </p:nvPicPr>
        <p:blipFill>
          <a:blip r:embed="rId6">
            <a:alphaModFix/>
          </a:blip>
          <a:stretch>
            <a:fillRect/>
          </a:stretch>
        </p:blipFill>
        <p:spPr>
          <a:xfrm>
            <a:off x="4728300" y="2834550"/>
            <a:ext cx="2227725" cy="2308951"/>
          </a:xfrm>
          <a:prstGeom prst="rect">
            <a:avLst/>
          </a:prstGeom>
          <a:noFill/>
          <a:ln cap="flat" cmpd="sng" w="38100">
            <a:solidFill>
              <a:schemeClr val="dk2"/>
            </a:solidFill>
            <a:prstDash val="solid"/>
            <a:round/>
            <a:headEnd len="sm" w="sm" type="none"/>
            <a:tailEnd len="sm" w="sm" type="none"/>
          </a:ln>
        </p:spPr>
      </p:pic>
      <p:pic>
        <p:nvPicPr>
          <p:cNvPr id="140" name="Google Shape;140;p21"/>
          <p:cNvPicPr preferRelativeResize="0"/>
          <p:nvPr/>
        </p:nvPicPr>
        <p:blipFill>
          <a:blip r:embed="rId7">
            <a:alphaModFix/>
          </a:blip>
          <a:stretch>
            <a:fillRect/>
          </a:stretch>
        </p:blipFill>
        <p:spPr>
          <a:xfrm>
            <a:off x="6956025" y="2834550"/>
            <a:ext cx="2187976" cy="2308951"/>
          </a:xfrm>
          <a:prstGeom prst="rect">
            <a:avLst/>
          </a:prstGeom>
          <a:noFill/>
          <a:ln cap="flat" cmpd="sng" w="38100">
            <a:solidFill>
              <a:schemeClr val="dk2"/>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