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cbecd90b1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cbecd90b1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cbecd90b1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cbecd90b1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cbecd90b1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cbecd90b1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cbecd90b1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cbecd90b1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cbecd90b1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cbecd90b1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cbecd90b16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cbecd90b16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cbecd90b16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cbecd90b16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hatGPT Image 28 de fev. de 2026, 18_50_50.png"/>
          <p:cNvPicPr preferRelativeResize="0"/>
          <p:nvPr/>
        </p:nvPicPr>
        <p:blipFill rotWithShape="1">
          <a:blip r:embed="rId3">
            <a:alphaModFix/>
          </a:blip>
          <a:srcRect b="15626" l="0" r="0" t="0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ChatGPT Image 28 de fev. de 2026, 18_55_17.png"/>
          <p:cNvPicPr preferRelativeResize="0"/>
          <p:nvPr/>
        </p:nvPicPr>
        <p:blipFill rotWithShape="1">
          <a:blip r:embed="rId3">
            <a:alphaModFix/>
          </a:blip>
          <a:srcRect b="16922" l="0" r="0" t="0"/>
          <a:stretch/>
        </p:blipFill>
        <p:spPr>
          <a:xfrm>
            <a:off x="0" y="0"/>
            <a:ext cx="917275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6" title="ChatGPT Image 28 de fev. de 2026, 19_00_22.png"/>
          <p:cNvPicPr preferRelativeResize="0"/>
          <p:nvPr/>
        </p:nvPicPr>
        <p:blipFill rotWithShape="1">
          <a:blip r:embed="rId3">
            <a:alphaModFix/>
          </a:blip>
          <a:srcRect b="9853" l="0" r="0" t="0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7" title="ChatGPT Image 28 de fev. de 2026, 19_03_16.png"/>
          <p:cNvPicPr preferRelativeResize="0"/>
          <p:nvPr/>
        </p:nvPicPr>
        <p:blipFill rotWithShape="1">
          <a:blip r:embed="rId3">
            <a:alphaModFix/>
          </a:blip>
          <a:srcRect b="16401" l="0" r="0" t="0"/>
          <a:stretch/>
        </p:blipFill>
        <p:spPr>
          <a:xfrm>
            <a:off x="0" y="0"/>
            <a:ext cx="9144000" cy="5096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8" title="ChatGPT Image 28 de fev. de 2026, 19_05_37.png"/>
          <p:cNvPicPr preferRelativeResize="0"/>
          <p:nvPr/>
        </p:nvPicPr>
        <p:blipFill rotWithShape="1">
          <a:blip r:embed="rId3">
            <a:alphaModFix/>
          </a:blip>
          <a:srcRect b="15626" l="0" r="0" t="0"/>
          <a:stretch/>
        </p:blipFill>
        <p:spPr>
          <a:xfrm>
            <a:off x="0" y="0"/>
            <a:ext cx="9144000" cy="521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9" title="ChatGPT Image 28 de fev. de 2026, 19_11_30.png"/>
          <p:cNvPicPr preferRelativeResize="0"/>
          <p:nvPr/>
        </p:nvPicPr>
        <p:blipFill rotWithShape="1">
          <a:blip r:embed="rId3">
            <a:alphaModFix/>
          </a:blip>
          <a:srcRect b="12679" l="0" r="0" t="0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20" title="ChatGPT Image 28 de fev. de 2026, 19_19_48.png"/>
          <p:cNvPicPr preferRelativeResize="0"/>
          <p:nvPr/>
        </p:nvPicPr>
        <p:blipFill rotWithShape="1">
          <a:blip r:embed="rId3">
            <a:alphaModFix/>
          </a:blip>
          <a:srcRect b="13614" l="0" r="0" t="0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